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266" r:id="rId5"/>
    <p:sldId id="282" r:id="rId6"/>
    <p:sldId id="344" r:id="rId7"/>
    <p:sldId id="267" r:id="rId8"/>
    <p:sldId id="269" r:id="rId9"/>
    <p:sldId id="279" r:id="rId10"/>
    <p:sldId id="369" r:id="rId11"/>
    <p:sldId id="399" r:id="rId12"/>
    <p:sldId id="270" r:id="rId13"/>
    <p:sldId id="397" r:id="rId14"/>
    <p:sldId id="398" r:id="rId15"/>
    <p:sldId id="271" r:id="rId16"/>
    <p:sldId id="272" r:id="rId17"/>
    <p:sldId id="367" r:id="rId18"/>
    <p:sldId id="366" r:id="rId19"/>
    <p:sldId id="324" r:id="rId20"/>
    <p:sldId id="386" r:id="rId21"/>
    <p:sldId id="278" r:id="rId22"/>
    <p:sldId id="400" r:id="rId23"/>
    <p:sldId id="368" r:id="rId24"/>
    <p:sldId id="277" r:id="rId25"/>
    <p:sldId id="280" r:id="rId26"/>
    <p:sldId id="382" r:id="rId27"/>
    <p:sldId id="314" r:id="rId28"/>
    <p:sldId id="401" r:id="rId29"/>
    <p:sldId id="311" r:id="rId30"/>
    <p:sldId id="316" r:id="rId31"/>
    <p:sldId id="325" r:id="rId32"/>
    <p:sldId id="402" r:id="rId33"/>
    <p:sldId id="318" r:id="rId34"/>
    <p:sldId id="319" r:id="rId35"/>
    <p:sldId id="320" r:id="rId36"/>
    <p:sldId id="321" r:id="rId37"/>
    <p:sldId id="381" r:id="rId38"/>
    <p:sldId id="326" r:id="rId39"/>
    <p:sldId id="327" r:id="rId40"/>
    <p:sldId id="396" r:id="rId41"/>
  </p:sldIdLst>
  <p:sldSz cx="12192000" cy="6858000"/>
  <p:notesSz cx="6858000" cy="1485900"/>
  <p:custDataLst>
    <p:tags r:id="rId44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C3"/>
    <a:srgbClr val="FAE7E7"/>
    <a:srgbClr val="E50B14"/>
    <a:srgbClr val="F5CCCC"/>
    <a:srgbClr val="7693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61FECB-52BB-40F4-8AB0-1CE39F0846A3}" v="445" dt="2020-06-08T18:28:06.305"/>
    <p1510:client id="{136868DA-9D18-4DC9-A5AE-398D20C99C89}" v="69" dt="2020-06-08T18:50:51.961"/>
    <p1510:client id="{1B47C644-95BB-48EC-992C-7396A085B2F6}" v="109" dt="2020-06-08T12:11:33.733"/>
    <p1510:client id="{2936A4E7-4269-4CEB-BA3C-199D6D2E0AEF}" v="8" dt="2020-06-09T09:15:20.271"/>
    <p1510:client id="{36BCD721-913F-4D7A-8E60-1BF5BE01ADF5}" v="3019" dt="2020-06-09T11:40:58.053"/>
    <p1510:client id="{58A8A8BB-AFDB-4C52-B0AF-1BB0BE1D23A5}" v="5" dt="2020-06-09T08:17:14.565"/>
    <p1510:client id="{62DAF68A-3167-41AA-9ABA-A8EFB2C29DCA}" v="46" dt="2020-06-08T12:26:27.686"/>
    <p1510:client id="{C04C18FE-D417-4413-B5F1-78ED40329EE5}" v="9" dt="2020-06-09T09:00:29.149"/>
    <p1510:client id="{EF6CB054-BA86-43A1-A0A4-CC4C68B990F4}" v="41" dt="2020-06-09T10:55:34.4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89"/>
    <p:restoredTop sz="82410"/>
  </p:normalViewPr>
  <p:slideViewPr>
    <p:cSldViewPr snapToGrid="0">
      <p:cViewPr varScale="1">
        <p:scale>
          <a:sx n="119" d="100"/>
          <a:sy n="119" d="100"/>
        </p:scale>
        <p:origin x="1552" y="184"/>
      </p:cViewPr>
      <p:guideLst/>
    </p:cSldViewPr>
  </p:slideViewPr>
  <p:outlineViewPr>
    <p:cViewPr>
      <p:scale>
        <a:sx n="33" d="100"/>
        <a:sy n="33" d="100"/>
      </p:scale>
      <p:origin x="0" y="-4976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1455E0B4-196E-46A5-8C31-91120773B1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64A220D-76A6-4456-96DC-108277AEEA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8CE17-8DFF-47EA-9B8B-6DD07C9E8A5B}" type="datetimeFigureOut">
              <a:rPr lang="nl-NL" smtClean="0"/>
              <a:t>04-01-2021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181AE64-B429-48BB-B267-9616514A51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0605452-D2B8-4010-BFF6-58C396C3527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C0908-0511-4D5F-9AB2-74790BB537E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4220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C596BC-FA37-459B-A0D2-0B7FE8790135}" type="datetimeFigureOut">
              <a:rPr lang="nl-NL" smtClean="0"/>
              <a:t>04-01-2021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D7F65-5299-4383-99A9-3EF851E1080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1312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09.1556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2.03385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5.07477.pdf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5.07477.pdf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1.02446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4D7F65-5299-4383-99A9-3EF851E1080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93904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4D7F65-5299-4383-99A9-3EF851E1080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8206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 on images:</a:t>
            </a:r>
          </a:p>
          <a:p>
            <a:r>
              <a:rPr lang="en-GB" dirty="0"/>
              <a:t>No padding: </a:t>
            </a:r>
            <a:r>
              <a:rPr lang="en-GB" sz="1200" noProof="0" dirty="0"/>
              <a:t>(5x5)  -&gt; (7x7)</a:t>
            </a:r>
          </a:p>
          <a:p>
            <a:r>
              <a:rPr lang="en-GB" dirty="0"/>
              <a:t>Padding: </a:t>
            </a:r>
            <a:r>
              <a:rPr lang="en-GB" sz="1200" noProof="0" dirty="0"/>
              <a:t>(7x7)  -&gt; (7x7)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4D7F65-5299-4383-99A9-3EF851E1080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88322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4D7F65-5299-4383-99A9-3EF851E1080D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3935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/>
              <a:t> F=2, S=2</a:t>
            </a:r>
            <a:r>
              <a:rPr lang="en-NL"/>
              <a:t> -&gt; halves image size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4D7F65-5299-4383-99A9-3EF851E1080D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1910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Paper: </a:t>
            </a:r>
            <a:r>
              <a:rPr lang="en-GB" dirty="0">
                <a:hlinkClick r:id="rId3"/>
              </a:rPr>
              <a:t>https://arxiv.org/abs/1409.1556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4D7F65-5299-4383-99A9-3EF851E1080D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6797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4D7F65-5299-4383-99A9-3EF851E1080D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64470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Paper: </a:t>
            </a:r>
            <a:r>
              <a:rPr lang="en-GB" dirty="0">
                <a:hlinkClick r:id="rId3"/>
              </a:rPr>
              <a:t>https://arxiv.org/abs/1512.03385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4D7F65-5299-4383-99A9-3EF851E1080D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3911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This could explain why </a:t>
            </a:r>
            <a:r>
              <a:rPr lang="en-GB" dirty="0" err="1"/>
              <a:t>ResNet</a:t>
            </a:r>
            <a:r>
              <a:rPr lang="en-GB" dirty="0"/>
              <a:t> works:</a:t>
            </a:r>
            <a:endParaRPr lang="en-GB" dirty="0">
              <a:hlinkClick r:id="rId3"/>
            </a:endParaRPr>
          </a:p>
          <a:p>
            <a:r>
              <a:rPr lang="en-GB" dirty="0">
                <a:hlinkClick r:id="rId3"/>
              </a:rPr>
              <a:t>https://arxiv.org/pdf/1805.07477.pdf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4D7F65-5299-4383-99A9-3EF851E1080D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75134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This could explain why </a:t>
            </a:r>
            <a:r>
              <a:rPr lang="en-GB" err="1"/>
              <a:t>ResNet</a:t>
            </a:r>
            <a:r>
              <a:rPr lang="en-GB"/>
              <a:t> works:</a:t>
            </a:r>
            <a:endParaRPr lang="en-GB">
              <a:hlinkClick r:id="rId3"/>
            </a:endParaRPr>
          </a:p>
          <a:p>
            <a:r>
              <a:rPr lang="en-GB">
                <a:hlinkClick r:id="rId3"/>
              </a:rPr>
              <a:t>https://arxiv.org/pdf/1805.07477.pdf</a:t>
            </a: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4D7F65-5299-4383-99A9-3EF851E1080D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7489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4D7F65-5299-4383-99A9-3EF851E1080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9784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L" sz="1200" dirty="0"/>
              <a:t>Panoptic Segmentation won’t be in this presentation</a:t>
            </a:r>
            <a:endParaRPr lang="en-GB" dirty="0"/>
          </a:p>
          <a:p>
            <a:r>
              <a:rPr lang="en-GB" dirty="0"/>
              <a:t>But one possible method for it is this: </a:t>
            </a:r>
            <a:r>
              <a:rPr lang="en-GB" dirty="0">
                <a:hlinkClick r:id="rId3"/>
              </a:rPr>
              <a:t>https://arxiv.org/abs/1901.02446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4D7F65-5299-4383-99A9-3EF851E1080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09724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4D7F65-5299-4383-99A9-3EF851E1080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7608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</a:t>
            </a:r>
            <a:r>
              <a:rPr lang="en-NL" dirty="0"/>
              <a:t>hannel number = depth of input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4D7F65-5299-4383-99A9-3EF851E1080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0531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</a:t>
            </a:r>
            <a:r>
              <a:rPr lang="en-NL" dirty="0"/>
              <a:t>hannel number = depth of input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4D7F65-5299-4383-99A9-3EF851E1080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9086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</a:t>
            </a:r>
            <a:r>
              <a:rPr lang="en-NL" dirty="0"/>
              <a:t>hannel number = depth of input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4D7F65-5299-4383-99A9-3EF851E1080D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25698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</a:t>
            </a:r>
            <a:r>
              <a:rPr lang="en-NL" dirty="0"/>
              <a:t>hannel number = depth of input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4D7F65-5299-4383-99A9-3EF851E1080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47308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For one input (either image or activation map), multiple different filters can be applied</a:t>
            </a:r>
          </a:p>
          <a:p>
            <a:r>
              <a:rPr lang="en-NL" dirty="0"/>
              <a:t>Each filter will create a new activation map</a:t>
            </a:r>
          </a:p>
          <a:p>
            <a:r>
              <a:rPr lang="en-NL" dirty="0"/>
              <a:t>The activation maps are stacked together</a:t>
            </a:r>
          </a:p>
          <a:p>
            <a:r>
              <a:rPr lang="en-NL" dirty="0"/>
              <a:t>The depth (number of channels) in the activation map will be the number of filters applied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4D7F65-5299-4383-99A9-3EF851E1080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7290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jdelijke aanduiding voor afbeelding 12">
            <a:extLst>
              <a:ext uri="{FF2B5EF4-FFF2-40B4-BE49-F238E27FC236}">
                <a16:creationId xmlns:a16="http://schemas.microsoft.com/office/drawing/2014/main" id="{93EE9F20-F9B5-42AF-9F9C-BB704AB0F4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1" cy="6858000"/>
          </a:xfrm>
          <a:solidFill>
            <a:schemeClr val="accent4">
              <a:lumMod val="10000"/>
              <a:lumOff val="90000"/>
            </a:schemeClr>
          </a:solidFill>
        </p:spPr>
        <p:txBody>
          <a:bodyPr lIns="6480000" tIns="0" anchor="ctr" anchorCtr="0"/>
          <a:lstStyle>
            <a:lvl1pPr marL="0" indent="0" algn="l">
              <a:buNone/>
              <a:defRPr sz="1050" b="1" baseline="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on the pictogram on the left</a:t>
            </a:r>
            <a:br>
              <a:rPr lang="en-US" noProof="0"/>
            </a:br>
            <a:r>
              <a:rPr lang="en-US" noProof="0"/>
              <a:t>to insert an image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5343772" y="-885712"/>
            <a:ext cx="1504488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TITLE SLIDE</a:t>
            </a:r>
          </a:p>
        </p:txBody>
      </p:sp>
      <p:sp>
        <p:nvSpPr>
          <p:cNvPr id="83" name="Tijdelijke aanduiding voor tekst 7">
            <a:extLst>
              <a:ext uri="{FF2B5EF4-FFF2-40B4-BE49-F238E27FC236}">
                <a16:creationId xmlns:a16="http://schemas.microsoft.com/office/drawing/2014/main" id="{8B2D7991-539C-4166-AB7A-D68CF1CAB1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0"/>
            <a:ext cx="6096000" cy="6858000"/>
          </a:xfrm>
          <a:solidFill>
            <a:srgbClr val="E50B14"/>
          </a:solidFill>
          <a:ln>
            <a:noFill/>
          </a:ln>
        </p:spPr>
        <p:txBody>
          <a:bodyPr tIns="360000" rIns="0" anchor="t"/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Please do not delete</a:t>
            </a:r>
          </a:p>
        </p:txBody>
      </p:sp>
      <p:sp>
        <p:nvSpPr>
          <p:cNvPr id="84" name="Tijdelijke aanduiding voor tekst 6">
            <a:extLst>
              <a:ext uri="{FF2B5EF4-FFF2-40B4-BE49-F238E27FC236}">
                <a16:creationId xmlns:a16="http://schemas.microsoft.com/office/drawing/2014/main" id="{B477BC68-D94E-4F7A-855C-FAFB75A9431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52472" y="4926418"/>
            <a:ext cx="540000" cy="288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300"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defRPr>
            </a:lvl1pPr>
          </a:lstStyle>
          <a:p>
            <a:pPr lvl="0"/>
            <a:r>
              <a:rPr lang="nl-NL"/>
              <a:t>(Leeg)</a:t>
            </a:r>
            <a:endParaRPr lang="en-US"/>
          </a:p>
        </p:txBody>
      </p:sp>
      <p:sp>
        <p:nvSpPr>
          <p:cNvPr id="85" name="Tijdelijke aanduiding voor tekst 412">
            <a:extLst>
              <a:ext uri="{FF2B5EF4-FFF2-40B4-BE49-F238E27FC236}">
                <a16:creationId xmlns:a16="http://schemas.microsoft.com/office/drawing/2014/main" id="{95A718C5-CD62-4FFD-88E7-36654B191943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52473" y="4462818"/>
            <a:ext cx="5288634" cy="368488"/>
          </a:xfrm>
        </p:spPr>
        <p:txBody>
          <a:bodyPr anchor="b"/>
          <a:lstStyle>
            <a:lvl1pPr marL="0" indent="0">
              <a:lnSpc>
                <a:spcPct val="80000"/>
              </a:lnSpc>
              <a:buNone/>
              <a:defRPr sz="16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the name of the speaker(s) or subtitle here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EFA4AD-513F-4FA2-94D5-B906A27FAE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224" y="2253939"/>
            <a:ext cx="5263883" cy="2110428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of the presentation</a:t>
            </a:r>
          </a:p>
        </p:txBody>
      </p:sp>
      <p:grpSp>
        <p:nvGrpSpPr>
          <p:cNvPr id="189" name="GRID" hidden="1">
            <a:extLst>
              <a:ext uri="{FF2B5EF4-FFF2-40B4-BE49-F238E27FC236}">
                <a16:creationId xmlns:a16="http://schemas.microsoft.com/office/drawing/2014/main" id="{AB0B8EC5-5752-4DCD-8057-B065B66DC67A}"/>
              </a:ext>
            </a:extLst>
          </p:cNvPr>
          <p:cNvGrpSpPr/>
          <p:nvPr userDrawn="1"/>
        </p:nvGrpSpPr>
        <p:grpSpPr>
          <a:xfrm>
            <a:off x="58078" y="-30329"/>
            <a:ext cx="12195042" cy="6858003"/>
            <a:chOff x="-3042" y="0"/>
            <a:chExt cx="12195042" cy="6858003"/>
          </a:xfrm>
          <a:solidFill>
            <a:schemeClr val="accent4">
              <a:alpha val="49000"/>
            </a:schemeClr>
          </a:solidFill>
        </p:grpSpPr>
        <p:sp>
          <p:nvSpPr>
            <p:cNvPr id="190" name="Rechthoek 189">
              <a:extLst>
                <a:ext uri="{FF2B5EF4-FFF2-40B4-BE49-F238E27FC236}">
                  <a16:creationId xmlns:a16="http://schemas.microsoft.com/office/drawing/2014/main" id="{F4915EC5-849E-43CE-82AF-23E439681C5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1" name="Rechthoek 190">
              <a:extLst>
                <a:ext uri="{FF2B5EF4-FFF2-40B4-BE49-F238E27FC236}">
                  <a16:creationId xmlns:a16="http://schemas.microsoft.com/office/drawing/2014/main" id="{C90505B8-240E-4A73-A0E0-4A16605840E2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2" name="Rechthoek 191">
              <a:extLst>
                <a:ext uri="{FF2B5EF4-FFF2-40B4-BE49-F238E27FC236}">
                  <a16:creationId xmlns:a16="http://schemas.microsoft.com/office/drawing/2014/main" id="{1E24D74A-636C-4A64-B6C4-80E751B8AA6A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3" name="Rechthoek 192">
              <a:extLst>
                <a:ext uri="{FF2B5EF4-FFF2-40B4-BE49-F238E27FC236}">
                  <a16:creationId xmlns:a16="http://schemas.microsoft.com/office/drawing/2014/main" id="{11D4CB44-D1AE-4691-8346-29173D26C4EB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4" name="Rechthoek 193">
              <a:extLst>
                <a:ext uri="{FF2B5EF4-FFF2-40B4-BE49-F238E27FC236}">
                  <a16:creationId xmlns:a16="http://schemas.microsoft.com/office/drawing/2014/main" id="{3BC2D449-0DA3-4428-9BFB-D50024C6D7A5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5" name="Rechthoek 194">
              <a:extLst>
                <a:ext uri="{FF2B5EF4-FFF2-40B4-BE49-F238E27FC236}">
                  <a16:creationId xmlns:a16="http://schemas.microsoft.com/office/drawing/2014/main" id="{CFAD1B21-6294-456D-B800-1A7E11ACB9E6}"/>
                </a:ext>
              </a:extLst>
            </p:cNvPr>
            <p:cNvSpPr/>
            <p:nvPr userDrawn="1"/>
          </p:nvSpPr>
          <p:spPr>
            <a:xfrm>
              <a:off x="0" y="1773226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197" name="Tijdelijke aanduiding voor tekst 196">
            <a:extLst>
              <a:ext uri="{FF2B5EF4-FFF2-40B4-BE49-F238E27FC236}">
                <a16:creationId xmlns:a16="http://schemas.microsoft.com/office/drawing/2014/main" id="{11AD9F3E-3221-4186-A8D1-C32BB114431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25876" y="626173"/>
            <a:ext cx="1598199" cy="1252626"/>
          </a:xfrm>
          <a:blipFill dpi="0" rotWithShape="1">
            <a:blip r:embed="rId2"/>
            <a:srcRect/>
            <a:stretch>
              <a:fillRect l="2" r="8975"/>
            </a:stretch>
          </a:blip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86" name="Tijdelijke aanduiding voor tekst 7">
            <a:extLst>
              <a:ext uri="{FF2B5EF4-FFF2-40B4-BE49-F238E27FC236}">
                <a16:creationId xmlns:a16="http://schemas.microsoft.com/office/drawing/2014/main" id="{8E5272FF-E938-4719-ABB2-23012E4FC62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0" y="0"/>
            <a:ext cx="645246" cy="6858000"/>
          </a:xfrm>
          <a:solidFill>
            <a:srgbClr val="E50B14"/>
          </a:solidFill>
          <a:ln>
            <a:noFill/>
          </a:ln>
        </p:spPr>
        <p:txBody>
          <a:bodyPr tIns="360000" rIns="0" anchor="t"/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err="1"/>
              <a:t>Please</a:t>
            </a:r>
            <a:r>
              <a:rPr lang="nl-NL"/>
              <a:t> do </a:t>
            </a:r>
            <a:r>
              <a:rPr lang="nl-NL" err="1"/>
              <a:t>not</a:t>
            </a:r>
            <a:r>
              <a:rPr lang="nl-NL"/>
              <a:t> delete.</a:t>
            </a:r>
            <a:endParaRPr lang="en-US"/>
          </a:p>
        </p:txBody>
      </p:sp>
      <p:grpSp>
        <p:nvGrpSpPr>
          <p:cNvPr id="20" name="Instruction">
            <a:extLst>
              <a:ext uri="{FF2B5EF4-FFF2-40B4-BE49-F238E27FC236}">
                <a16:creationId xmlns:a16="http://schemas.microsoft.com/office/drawing/2014/main" id="{6536C78F-86C1-4FDB-9E7B-944A9E4FE115}"/>
              </a:ext>
            </a:extLst>
          </p:cNvPr>
          <p:cNvGrpSpPr/>
          <p:nvPr userDrawn="1"/>
        </p:nvGrpSpPr>
        <p:grpSpPr>
          <a:xfrm>
            <a:off x="12391602" y="0"/>
            <a:ext cx="3183678" cy="4784167"/>
            <a:chOff x="12391601" y="0"/>
            <a:chExt cx="3183678" cy="4784167"/>
          </a:xfrm>
        </p:grpSpPr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CA319D2-C1B0-4CAA-A8C1-3A2075715A7E}"/>
                </a:ext>
              </a:extLst>
            </p:cNvPr>
            <p:cNvGrpSpPr/>
            <p:nvPr userDrawn="1"/>
          </p:nvGrpSpPr>
          <p:grpSpPr>
            <a:xfrm>
              <a:off x="12757282" y="3100116"/>
              <a:ext cx="1499406" cy="678267"/>
              <a:chOff x="12757283" y="3120781"/>
              <a:chExt cx="1499406" cy="678267"/>
            </a:xfrm>
          </p:grpSpPr>
          <p:sp>
            <p:nvSpPr>
              <p:cNvPr id="48" name="Rechthoek 47">
                <a:extLst>
                  <a:ext uri="{FF2B5EF4-FFF2-40B4-BE49-F238E27FC236}">
                    <a16:creationId xmlns:a16="http://schemas.microsoft.com/office/drawing/2014/main" id="{4289AFA0-01E3-4314-B6E2-294E605A3D52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142CA871-E14C-41DA-8FE7-C747A3B0DF06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50" name="Tekstvak 49">
                <a:extLst>
                  <a:ext uri="{FF2B5EF4-FFF2-40B4-BE49-F238E27FC236}">
                    <a16:creationId xmlns:a16="http://schemas.microsoft.com/office/drawing/2014/main" id="{91279158-24A0-4F79-B5C6-D69671A03D8E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kern="1200" noProof="0">
                    <a:solidFill>
                      <a:schemeClr val="tx1"/>
                    </a:solidFill>
                    <a:latin typeface="+mn-lt"/>
                    <a:ea typeface="+mn-ea"/>
                    <a:cs typeface="Arial" panose="020B0604020202020204" pitchFamily="34" charset="0"/>
                  </a:rPr>
                  <a:t>Send to front</a:t>
                </a:r>
              </a:p>
            </p:txBody>
          </p:sp>
          <p:sp>
            <p:nvSpPr>
              <p:cNvPr id="51" name="Tekstvak 50">
                <a:extLst>
                  <a:ext uri="{FF2B5EF4-FFF2-40B4-BE49-F238E27FC236}">
                    <a16:creationId xmlns:a16="http://schemas.microsoft.com/office/drawing/2014/main" id="{A9BFCD52-DB2E-494E-B641-7036E6D5968C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kern="1200" noProof="0">
                    <a:solidFill>
                      <a:schemeClr val="tx1"/>
                    </a:solidFill>
                    <a:latin typeface="+mn-lt"/>
                    <a:ea typeface="+mn-ea"/>
                    <a:cs typeface="Arial" panose="020B0604020202020204" pitchFamily="34" charset="0"/>
                  </a:rPr>
                  <a:t>Send to back</a:t>
                </a:r>
              </a:p>
            </p:txBody>
          </p:sp>
          <p:pic>
            <p:nvPicPr>
              <p:cNvPr id="52" name="Picture 3">
                <a:extLst>
                  <a:ext uri="{FF2B5EF4-FFF2-40B4-BE49-F238E27FC236}">
                    <a16:creationId xmlns:a16="http://schemas.microsoft.com/office/drawing/2014/main" id="{A0162493-ECCE-4818-A473-AD445F04B0FA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53" name="Gelijkbenige driehoek 52">
                <a:extLst>
                  <a:ext uri="{FF2B5EF4-FFF2-40B4-BE49-F238E27FC236}">
                    <a16:creationId xmlns:a16="http://schemas.microsoft.com/office/drawing/2014/main" id="{F4D0B53D-61C7-42BB-85DA-896C4F9D5E93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  <a:latin typeface="+mn-lt"/>
                </a:endParaRPr>
              </a:p>
            </p:txBody>
          </p:sp>
          <p:grpSp>
            <p:nvGrpSpPr>
              <p:cNvPr id="54" name="Groep 53">
                <a:extLst>
                  <a:ext uri="{FF2B5EF4-FFF2-40B4-BE49-F238E27FC236}">
                    <a16:creationId xmlns:a16="http://schemas.microsoft.com/office/drawing/2014/main" id="{7407B49B-1819-47EE-95F9-F58B15634D88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3F4C3A2D-0B0F-423C-8E8B-93D38FFDC131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>
                    <a:latin typeface="+mn-lt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782D0DF8-D482-4BB5-809B-44B2D28AA699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>
                    <a:latin typeface="+mn-lt"/>
                  </a:endParaRPr>
                </a:p>
              </p:txBody>
            </p:sp>
            <p:sp>
              <p:nvSpPr>
                <p:cNvPr id="61" name="Rechthoek 60">
                  <a:extLst>
                    <a:ext uri="{FF2B5EF4-FFF2-40B4-BE49-F238E27FC236}">
                      <a16:creationId xmlns:a16="http://schemas.microsoft.com/office/drawing/2014/main" id="{91ED510B-A4C2-4B74-9E63-D64F9F946B07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>
                    <a:latin typeface="+mn-lt"/>
                  </a:endParaRPr>
                </a:p>
              </p:txBody>
            </p:sp>
          </p:grpSp>
          <p:grpSp>
            <p:nvGrpSpPr>
              <p:cNvPr id="55" name="Groep 54">
                <a:extLst>
                  <a:ext uri="{FF2B5EF4-FFF2-40B4-BE49-F238E27FC236}">
                    <a16:creationId xmlns:a16="http://schemas.microsoft.com/office/drawing/2014/main" id="{B7F5EA79-4EA6-42EF-A08E-987D9D75E7C5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56" name="Rechthoek 55">
                  <a:extLst>
                    <a:ext uri="{FF2B5EF4-FFF2-40B4-BE49-F238E27FC236}">
                      <a16:creationId xmlns:a16="http://schemas.microsoft.com/office/drawing/2014/main" id="{5C614F8C-8BC8-4E85-B6BA-B957BA4AE81B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>
                    <a:latin typeface="+mn-lt"/>
                  </a:endParaRPr>
                </a:p>
              </p:txBody>
            </p:sp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05E83608-0A8F-4844-B23F-B72A73DE83A2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>
                    <a:latin typeface="+mn-lt"/>
                  </a:endParaRPr>
                </a:p>
              </p:txBody>
            </p: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CFBD02C2-507C-4B5A-B4A9-E03DF874446E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>
                    <a:latin typeface="+mn-lt"/>
                  </a:endParaRPr>
                </a:p>
              </p:txBody>
            </p:sp>
          </p:grpSp>
        </p:grpSp>
        <p:grpSp>
          <p:nvGrpSpPr>
            <p:cNvPr id="22" name="Meer informatie">
              <a:extLst>
                <a:ext uri="{FF2B5EF4-FFF2-40B4-BE49-F238E27FC236}">
                  <a16:creationId xmlns:a16="http://schemas.microsoft.com/office/drawing/2014/main" id="{43951FF6-845B-4F81-AB04-3F80996DB07E}"/>
                </a:ext>
              </a:extLst>
            </p:cNvPr>
            <p:cNvGrpSpPr/>
            <p:nvPr userDrawn="1"/>
          </p:nvGrpSpPr>
          <p:grpSpPr>
            <a:xfrm>
              <a:off x="12396764" y="4000894"/>
              <a:ext cx="3178515" cy="783273"/>
              <a:chOff x="-3741486" y="3386444"/>
              <a:chExt cx="3178515" cy="783273"/>
            </a:xfrm>
          </p:grpSpPr>
          <p:sp>
            <p:nvSpPr>
              <p:cNvPr id="45" name="Freeform 101">
                <a:extLst>
                  <a:ext uri="{FF2B5EF4-FFF2-40B4-BE49-F238E27FC236}">
                    <a16:creationId xmlns:a16="http://schemas.microsoft.com/office/drawing/2014/main" id="{067ED865-F693-43AA-9DF9-70618CD384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noProof="0">
                  <a:latin typeface="+mn-lt"/>
                </a:endParaRPr>
              </a:p>
            </p:txBody>
          </p: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AC169AE5-252B-4D88-B2CA-83C4954F3052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47" name="Rechte verbindingslijn 46">
                <a:extLst>
                  <a:ext uri="{FF2B5EF4-FFF2-40B4-BE49-F238E27FC236}">
                    <a16:creationId xmlns:a16="http://schemas.microsoft.com/office/drawing/2014/main" id="{0500953E-6230-4CB0-80C2-6417FD39180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E8C162F-F04E-4935-BF25-5572570CFDB2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Insert/change image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2529754A-D65E-4E98-929E-83CAF5156010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EC815E41-3E6D-434E-811C-940D10A7B4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26" name="Rechte verbindingslijn 25">
              <a:extLst>
                <a:ext uri="{FF2B5EF4-FFF2-40B4-BE49-F238E27FC236}">
                  <a16:creationId xmlns:a16="http://schemas.microsoft.com/office/drawing/2014/main" id="{DEC33E6B-F551-41E2-8D8C-7B23146D4EC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5A4FF5DA-5052-411C-AEA8-2873543E072A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image by hitting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image.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8" name="Rechte verbindingslijn 27">
              <a:extLst>
                <a:ext uri="{FF2B5EF4-FFF2-40B4-BE49-F238E27FC236}">
                  <a16:creationId xmlns:a16="http://schemas.microsoft.com/office/drawing/2014/main" id="{26B6841B-3ADF-4517-91AE-42454330FC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3883011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C34BFDBD-3193-489B-A88C-ECCF96C20621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1B8A8660-F47B-43F5-8801-C5AE9E514011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image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0F6F3CD2-21C1-41B2-9B1F-3E2821791D74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18769CE1-CA8C-4607-9540-70EFF068133F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noProof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Insert</a:t>
                </a:r>
              </a:p>
            </p:txBody>
          </p:sp>
          <p:cxnSp>
            <p:nvCxnSpPr>
              <p:cNvPr id="43" name="Rechte verbindingslijn 42">
                <a:extLst>
                  <a:ext uri="{FF2B5EF4-FFF2-40B4-BE49-F238E27FC236}">
                    <a16:creationId xmlns:a16="http://schemas.microsoft.com/office/drawing/2014/main" id="{A3A83DCE-399C-4270-82C4-2A8AE547B4C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4" name="Gelijkbenige driehoek 43">
                <a:extLst>
                  <a:ext uri="{FF2B5EF4-FFF2-40B4-BE49-F238E27FC236}">
                    <a16:creationId xmlns:a16="http://schemas.microsoft.com/office/drawing/2014/main" id="{F66AA921-54F0-4A26-9814-ACA465817DE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  <a:latin typeface="+mn-lt"/>
                </a:endParaRPr>
              </a:p>
            </p:txBody>
          </p:sp>
        </p:grpSp>
        <p:grpSp>
          <p:nvGrpSpPr>
            <p:cNvPr id="32" name="Groep 31">
              <a:extLst>
                <a:ext uri="{FF2B5EF4-FFF2-40B4-BE49-F238E27FC236}">
                  <a16:creationId xmlns:a16="http://schemas.microsoft.com/office/drawing/2014/main" id="{259B453F-9557-43B6-A3A5-3DA240137087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88DD5971-387E-4546-B9A7-BF836150539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  <p:sp>
            <p:nvSpPr>
              <p:cNvPr id="37" name="Ovaal 36">
                <a:extLst>
                  <a:ext uri="{FF2B5EF4-FFF2-40B4-BE49-F238E27FC236}">
                    <a16:creationId xmlns:a16="http://schemas.microsoft.com/office/drawing/2014/main" id="{A8AAA794-C568-442A-8805-AEBF877F4236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38" name="Vrije vorm: vorm 37">
                <a:extLst>
                  <a:ext uri="{FF2B5EF4-FFF2-40B4-BE49-F238E27FC236}">
                    <a16:creationId xmlns:a16="http://schemas.microsoft.com/office/drawing/2014/main" id="{B21464C4-1A9D-43CA-A161-B1C45472058E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39" name="Rechthoek: afgeronde hoeken 38">
                <a:extLst>
                  <a:ext uri="{FF2B5EF4-FFF2-40B4-BE49-F238E27FC236}">
                    <a16:creationId xmlns:a16="http://schemas.microsoft.com/office/drawing/2014/main" id="{A5391578-9FA8-4DEA-887B-5203B81E540F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36A04249-F634-4992-9656-3EA9942C6CD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" name="Rechte verbindingslijn 40">
                <a:extLst>
                  <a:ext uri="{FF2B5EF4-FFF2-40B4-BE49-F238E27FC236}">
                    <a16:creationId xmlns:a16="http://schemas.microsoft.com/office/drawing/2014/main" id="{68ABA30B-D2E6-4957-B78D-229BF8DD6C7D}"/>
                  </a:ext>
                </a:extLst>
              </p:cNvPr>
              <p:cNvCxnSpPr>
                <a:cxnSpLocks/>
                <a:stCxn id="3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1304ECB8-AD70-4608-87EA-F13C9948E9A5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18A65A41-4B4F-4F67-BC8B-A53BDCDF0B8D}"/>
                </a:ext>
              </a:extLst>
            </p:cNvPr>
            <p:cNvSpPr/>
            <p:nvPr userDrawn="1"/>
          </p:nvSpPr>
          <p:spPr>
            <a:xfrm>
              <a:off x="12757283" y="2684015"/>
              <a:ext cx="2817996" cy="3166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Click with the right mouse button on the image and choose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´Send to back´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35" name="Rechte verbindingslijn 34">
              <a:extLst>
                <a:ext uri="{FF2B5EF4-FFF2-40B4-BE49-F238E27FC236}">
                  <a16:creationId xmlns:a16="http://schemas.microsoft.com/office/drawing/2014/main" id="{5C522996-DB4F-433A-A35D-E5A3A1B2E4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</p:grp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4662" y="6047644"/>
            <a:ext cx="4836329" cy="19636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A1DE27-D2E9-4384-A238-33C0F1C8B074}" type="datetime5">
              <a:rPr lang="en-US" smtClean="0"/>
              <a:pPr/>
              <a:t>4-Jan-21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1408" y="6275150"/>
            <a:ext cx="4829583" cy="1476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&lt;Place </a:t>
            </a:r>
            <a:r>
              <a:rPr lang="nl-NL" err="1"/>
              <a:t>footer</a:t>
            </a:r>
            <a:r>
              <a:rPr lang="nl-NL"/>
              <a:t> here&gt;</a:t>
            </a:r>
          </a:p>
        </p:txBody>
      </p:sp>
    </p:spTree>
    <p:extLst>
      <p:ext uri="{BB962C8B-B14F-4D97-AF65-F5344CB8AC3E}">
        <p14:creationId xmlns:p14="http://schemas.microsoft.com/office/powerpoint/2010/main" val="3933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161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8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3" grpId="0" animBg="1">
        <p:tmplLst>
          <p:tmpl>
            <p:tnLst>
              <p:par>
                <p:cTn presetID="2" presetClass="entr" presetSubtype="8" accel="50000" decel="5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4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5" grpId="0">
        <p:tmplLst>
          <p:tmpl>
            <p:tnLst>
              <p:par>
                <p:cTn presetID="2" presetClass="entr" presetSubtype="8" accel="50000" decel="5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8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8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197" grpId="0" animBg="1">
        <p:tmplLst>
          <p:tmpl>
            <p:tnLst>
              <p:par>
                <p:cTn presetID="2" presetClass="entr" presetSubtype="8" accel="50000" decel="5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9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9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6" grpId="0" animBg="1">
        <p:tmplLst>
          <p:tmpl>
            <p:tnLst>
              <p:par>
                <p:cTn presetID="2" presetClass="entr" presetSubtype="8" accel="50000" decel="5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8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8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(10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jdelijke aanduiding voor tekst 221">
            <a:extLst>
              <a:ext uri="{FF2B5EF4-FFF2-40B4-BE49-F238E27FC236}">
                <a16:creationId xmlns:a16="http://schemas.microsoft.com/office/drawing/2014/main" id="{10919C66-9849-4989-8029-4C79367B51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52932" y="5131558"/>
            <a:ext cx="3252716" cy="179468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1DD61-EC26-43F1-8EBB-E5E73F359CFB}" type="datetime5">
              <a:rPr lang="en-US" smtClean="0"/>
              <a:t>4-Jan-21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&lt;Place footer here&gt;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D6B08DF-E31D-400F-9D49-014B2090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5268848" y="-885712"/>
            <a:ext cx="1654336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TABLE (100%)</a:t>
            </a:r>
          </a:p>
        </p:txBody>
      </p:sp>
      <p:grpSp>
        <p:nvGrpSpPr>
          <p:cNvPr id="82" name="GRID" hidden="1">
            <a:extLst>
              <a:ext uri="{FF2B5EF4-FFF2-40B4-BE49-F238E27FC236}">
                <a16:creationId xmlns:a16="http://schemas.microsoft.com/office/drawing/2014/main" id="{DD46EFD6-99D1-4B0C-8FD1-F0F4BD225931}"/>
              </a:ext>
            </a:extLst>
          </p:cNvPr>
          <p:cNvGrpSpPr/>
          <p:nvPr userDrawn="1"/>
        </p:nvGrpSpPr>
        <p:grpSpPr>
          <a:xfrm>
            <a:off x="0" y="0"/>
            <a:ext cx="12192001" cy="6858000"/>
            <a:chOff x="0" y="0"/>
            <a:chExt cx="12192001" cy="6858000"/>
          </a:xfrm>
          <a:solidFill>
            <a:schemeClr val="accent1">
              <a:alpha val="49000"/>
            </a:schemeClr>
          </a:solidFill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9DB95313-93C6-4D29-9664-B85C3A9045B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AAF94DBA-C43D-4D9E-A7BF-3A7063DDA927}"/>
                </a:ext>
              </a:extLst>
            </p:cNvPr>
            <p:cNvSpPr/>
            <p:nvPr userDrawn="1"/>
          </p:nvSpPr>
          <p:spPr>
            <a:xfrm>
              <a:off x="0" y="1308447"/>
              <a:ext cx="12192000" cy="1565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1EF36735-DE21-4866-8CF8-A149D8880A01}"/>
                </a:ext>
              </a:extLst>
            </p:cNvPr>
            <p:cNvSpPr/>
            <p:nvPr userDrawn="1"/>
          </p:nvSpPr>
          <p:spPr>
            <a:xfrm>
              <a:off x="0" y="5934343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A5B9575C-CE06-463C-AE25-FA069B0613B3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6476A069-67C3-4A79-9FF0-23B5B5EE4128}"/>
                </a:ext>
              </a:extLst>
            </p:cNvPr>
            <p:cNvSpPr/>
            <p:nvPr userDrawn="1"/>
          </p:nvSpPr>
          <p:spPr>
            <a:xfrm>
              <a:off x="0" y="0"/>
              <a:ext cx="4445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6CFE8C40-B7C5-4860-92D2-CE113B1E9DC0}"/>
                </a:ext>
              </a:extLst>
            </p:cNvPr>
            <p:cNvSpPr/>
            <p:nvPr userDrawn="1"/>
          </p:nvSpPr>
          <p:spPr>
            <a:xfrm>
              <a:off x="11738415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57D2AD0D-0FDC-4667-A0AD-F016662B8E27}"/>
                </a:ext>
              </a:extLst>
            </p:cNvPr>
            <p:cNvSpPr/>
            <p:nvPr userDrawn="1"/>
          </p:nvSpPr>
          <p:spPr>
            <a:xfrm>
              <a:off x="5869207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96CD41F3-EC5F-4FCC-8613-C5FA43E04397}"/>
                </a:ext>
              </a:extLst>
            </p:cNvPr>
            <p:cNvSpPr/>
            <p:nvPr userDrawn="1"/>
          </p:nvSpPr>
          <p:spPr>
            <a:xfrm>
              <a:off x="6322791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152" name="Tijdelijke aanduiding voor tabel 8">
            <a:extLst>
              <a:ext uri="{FF2B5EF4-FFF2-40B4-BE49-F238E27FC236}">
                <a16:creationId xmlns:a16="http://schemas.microsoft.com/office/drawing/2014/main" id="{A53CAFF0-6C2E-4CED-9470-8DA99266AE50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711408" y="1557663"/>
            <a:ext cx="10775930" cy="4218446"/>
          </a:xfrm>
          <a:solidFill>
            <a:schemeClr val="accent4">
              <a:lumMod val="10000"/>
              <a:lumOff val="90000"/>
            </a:schemeClr>
          </a:solidFill>
        </p:spPr>
        <p:txBody>
          <a:bodyPr tIns="1620000" anchor="t"/>
          <a:lstStyle>
            <a:lvl1pPr marL="0" indent="0" algn="ctr">
              <a:buNone/>
              <a:defRPr sz="1050" b="1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on the pictogram Below</a:t>
            </a:r>
            <a:br>
              <a:rPr lang="en-US" noProof="0"/>
            </a:br>
            <a:r>
              <a:rPr lang="en-US" noProof="0"/>
              <a:t>to insert A TABLE</a:t>
            </a:r>
          </a:p>
        </p:txBody>
      </p:sp>
      <p:grpSp>
        <p:nvGrpSpPr>
          <p:cNvPr id="129" name="Instruction">
            <a:extLst>
              <a:ext uri="{FF2B5EF4-FFF2-40B4-BE49-F238E27FC236}">
                <a16:creationId xmlns:a16="http://schemas.microsoft.com/office/drawing/2014/main" id="{BFAFD1A7-E66E-4455-BE91-8DB3EBBBF2B8}"/>
              </a:ext>
            </a:extLst>
          </p:cNvPr>
          <p:cNvGrpSpPr/>
          <p:nvPr userDrawn="1"/>
        </p:nvGrpSpPr>
        <p:grpSpPr>
          <a:xfrm>
            <a:off x="12391602" y="0"/>
            <a:ext cx="3183678" cy="3418198"/>
            <a:chOff x="12391601" y="0"/>
            <a:chExt cx="3183678" cy="3418198"/>
          </a:xfrm>
        </p:grpSpPr>
        <p:grpSp>
          <p:nvGrpSpPr>
            <p:cNvPr id="130" name="Meer informatie">
              <a:extLst>
                <a:ext uri="{FF2B5EF4-FFF2-40B4-BE49-F238E27FC236}">
                  <a16:creationId xmlns:a16="http://schemas.microsoft.com/office/drawing/2014/main" id="{D31E2354-9B06-4DE3-9729-24B1C7EA9AD2}"/>
                </a:ext>
              </a:extLst>
            </p:cNvPr>
            <p:cNvGrpSpPr/>
            <p:nvPr userDrawn="1"/>
          </p:nvGrpSpPr>
          <p:grpSpPr>
            <a:xfrm>
              <a:off x="12396764" y="2622893"/>
              <a:ext cx="3178515" cy="795305"/>
              <a:chOff x="-3741486" y="3347116"/>
              <a:chExt cx="3178515" cy="795305"/>
            </a:xfrm>
          </p:grpSpPr>
          <p:sp>
            <p:nvSpPr>
              <p:cNvPr id="179" name="Freeform 101">
                <a:extLst>
                  <a:ext uri="{FF2B5EF4-FFF2-40B4-BE49-F238E27FC236}">
                    <a16:creationId xmlns:a16="http://schemas.microsoft.com/office/drawing/2014/main" id="{DB6B6035-5D04-4483-857C-053EBCDD82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47116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noProof="0">
                  <a:latin typeface="+mn-lt"/>
                </a:endParaRPr>
              </a:p>
            </p:txBody>
          </p:sp>
          <p:sp>
            <p:nvSpPr>
              <p:cNvPr id="180" name="Rechthoek 179">
                <a:extLst>
                  <a:ext uri="{FF2B5EF4-FFF2-40B4-BE49-F238E27FC236}">
                    <a16:creationId xmlns:a16="http://schemas.microsoft.com/office/drawing/2014/main" id="{12431028-57EB-4D9A-A188-45EDEEACA449}"/>
                  </a:ext>
                </a:extLst>
              </p:cNvPr>
              <p:cNvSpPr/>
              <p:nvPr userDrawn="1"/>
            </p:nvSpPr>
            <p:spPr>
              <a:xfrm>
                <a:off x="-3380966" y="3419145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181" name="Rechte verbindingslijn 180">
                <a:extLst>
                  <a:ext uri="{FF2B5EF4-FFF2-40B4-BE49-F238E27FC236}">
                    <a16:creationId xmlns:a16="http://schemas.microsoft.com/office/drawing/2014/main" id="{A3FFBCDF-6DA6-4940-A071-0EBB5264E7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131" name="Rechthoek 130">
              <a:extLst>
                <a:ext uri="{FF2B5EF4-FFF2-40B4-BE49-F238E27FC236}">
                  <a16:creationId xmlns:a16="http://schemas.microsoft.com/office/drawing/2014/main" id="{3F28AC8A-672F-4D0F-BE63-67176E0DBB53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Insert/change table</a:t>
              </a:r>
            </a:p>
          </p:txBody>
        </p:sp>
        <p:sp>
          <p:nvSpPr>
            <p:cNvPr id="132" name="Ovaal 131">
              <a:extLst>
                <a:ext uri="{FF2B5EF4-FFF2-40B4-BE49-F238E27FC236}">
                  <a16:creationId xmlns:a16="http://schemas.microsoft.com/office/drawing/2014/main" id="{A045836B-4289-465C-83B5-0E89DDA8944C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33" name="Rechte verbindingslijn 132">
              <a:extLst>
                <a:ext uri="{FF2B5EF4-FFF2-40B4-BE49-F238E27FC236}">
                  <a16:creationId xmlns:a16="http://schemas.microsoft.com/office/drawing/2014/main" id="{7B0174B3-6ACD-4D87-BCCA-16B328EFE05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134" name="Rechte verbindingslijn 133">
              <a:extLst>
                <a:ext uri="{FF2B5EF4-FFF2-40B4-BE49-F238E27FC236}">
                  <a16:creationId xmlns:a16="http://schemas.microsoft.com/office/drawing/2014/main" id="{28B65D73-1E53-414C-863F-69F27A22112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999D9B5C-2FA8-4C0E-8C3E-0A5DBEB88A32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table by hitting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table.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36" name="Ovaal 135">
              <a:extLst>
                <a:ext uri="{FF2B5EF4-FFF2-40B4-BE49-F238E27FC236}">
                  <a16:creationId xmlns:a16="http://schemas.microsoft.com/office/drawing/2014/main" id="{601BAC0F-72CC-48FB-A108-70B696895F4A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5C250414-2C3C-4BDA-89F7-67F655873277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number of rows and columns and click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‘OK’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38" name="Groep 137">
              <a:extLst>
                <a:ext uri="{FF2B5EF4-FFF2-40B4-BE49-F238E27FC236}">
                  <a16:creationId xmlns:a16="http://schemas.microsoft.com/office/drawing/2014/main" id="{BD8C7F8D-06FF-453C-9E54-89822F4CD0ED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70B559EE-B4AE-481B-A869-412D20217D3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25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noProof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OK</a:t>
                </a:r>
              </a:p>
            </p:txBody>
          </p:sp>
          <p:cxnSp>
            <p:nvCxnSpPr>
              <p:cNvPr id="150" name="Rechte verbindingslijn 149">
                <a:extLst>
                  <a:ext uri="{FF2B5EF4-FFF2-40B4-BE49-F238E27FC236}">
                    <a16:creationId xmlns:a16="http://schemas.microsoft.com/office/drawing/2014/main" id="{FBAC3870-4F0F-47B9-A1A9-FCD603F5032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51" name="Gelijkbenige driehoek 150">
                <a:extLst>
                  <a:ext uri="{FF2B5EF4-FFF2-40B4-BE49-F238E27FC236}">
                    <a16:creationId xmlns:a16="http://schemas.microsoft.com/office/drawing/2014/main" id="{64C3D0FF-F5B3-44C9-A04D-3F629018917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  <a:latin typeface="+mn-lt"/>
                </a:endParaRPr>
              </a:p>
            </p:txBody>
          </p:sp>
        </p:grpSp>
        <p:cxnSp>
          <p:nvCxnSpPr>
            <p:cNvPr id="139" name="Rechte verbindingslijn 138">
              <a:extLst>
                <a:ext uri="{FF2B5EF4-FFF2-40B4-BE49-F238E27FC236}">
                  <a16:creationId xmlns:a16="http://schemas.microsoft.com/office/drawing/2014/main" id="{BFCFE0B6-85AF-4EF1-A6B7-B1C6DA49A6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40" name="Tabel icoon">
              <a:extLst>
                <a:ext uri="{FF2B5EF4-FFF2-40B4-BE49-F238E27FC236}">
                  <a16:creationId xmlns:a16="http://schemas.microsoft.com/office/drawing/2014/main" id="{C0B2976C-EFCC-4BAD-A8DA-B69CEBC22902}"/>
                </a:ext>
              </a:extLst>
            </p:cNvPr>
            <p:cNvGrpSpPr/>
            <p:nvPr userDrawn="1"/>
          </p:nvGrpSpPr>
          <p:grpSpPr>
            <a:xfrm>
              <a:off x="12757283" y="1133664"/>
              <a:ext cx="375500" cy="339168"/>
              <a:chOff x="6072040" y="3376043"/>
              <a:chExt cx="1227920" cy="1109109"/>
            </a:xfrm>
          </p:grpSpPr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6C9A0F12-AD0F-44D5-912F-9896753862CC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latin typeface="+mn-lt"/>
                </a:endParaRP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BD921EAE-3D7F-41E5-B96E-76BB1B7B3F8D}"/>
                  </a:ext>
                </a:extLst>
              </p:cNvPr>
              <p:cNvSpPr/>
              <p:nvPr userDrawn="1"/>
            </p:nvSpPr>
            <p:spPr>
              <a:xfrm>
                <a:off x="6090829" y="3393962"/>
                <a:ext cx="1209131" cy="218971"/>
              </a:xfrm>
              <a:prstGeom prst="rect">
                <a:avLst/>
              </a:pr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latin typeface="+mn-lt"/>
                </a:endParaRPr>
              </a:p>
            </p:txBody>
          </p:sp>
          <p:cxnSp>
            <p:nvCxnSpPr>
              <p:cNvPr id="143" name="Rechte verbindingslijn 142">
                <a:extLst>
                  <a:ext uri="{FF2B5EF4-FFF2-40B4-BE49-F238E27FC236}">
                    <a16:creationId xmlns:a16="http://schemas.microsoft.com/office/drawing/2014/main" id="{BB79D851-0F59-4E94-91FB-D9AE9271BCEF}"/>
                  </a:ext>
                </a:extLst>
              </p:cNvPr>
              <p:cNvCxnSpPr/>
              <p:nvPr userDrawn="1"/>
            </p:nvCxnSpPr>
            <p:spPr>
              <a:xfrm>
                <a:off x="6493304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Rechte verbindingslijn 143">
                <a:extLst>
                  <a:ext uri="{FF2B5EF4-FFF2-40B4-BE49-F238E27FC236}">
                    <a16:creationId xmlns:a16="http://schemas.microsoft.com/office/drawing/2014/main" id="{97D279E4-6E70-4E59-8B3B-08C73670B371}"/>
                  </a:ext>
                </a:extLst>
              </p:cNvPr>
              <p:cNvCxnSpPr/>
              <p:nvPr userDrawn="1"/>
            </p:nvCxnSpPr>
            <p:spPr>
              <a:xfrm>
                <a:off x="6883025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Rechte verbindingslijn 144">
                <a:extLst>
                  <a:ext uri="{FF2B5EF4-FFF2-40B4-BE49-F238E27FC236}">
                    <a16:creationId xmlns:a16="http://schemas.microsoft.com/office/drawing/2014/main" id="{B4C0C6DC-AB0B-4B99-8BD6-6A183D7E5249}"/>
                  </a:ext>
                </a:extLst>
              </p:cNvPr>
              <p:cNvCxnSpPr/>
              <p:nvPr userDrawn="1"/>
            </p:nvCxnSpPr>
            <p:spPr>
              <a:xfrm flipH="1">
                <a:off x="6090561" y="38271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Rechte verbindingslijn 145">
                <a:extLst>
                  <a:ext uri="{FF2B5EF4-FFF2-40B4-BE49-F238E27FC236}">
                    <a16:creationId xmlns:a16="http://schemas.microsoft.com/office/drawing/2014/main" id="{263611E1-945B-40C3-A877-1EC32DBEFCAE}"/>
                  </a:ext>
                </a:extLst>
              </p:cNvPr>
              <p:cNvCxnSpPr/>
              <p:nvPr userDrawn="1"/>
            </p:nvCxnSpPr>
            <p:spPr>
              <a:xfrm flipH="1">
                <a:off x="6090561" y="40557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Rechte verbindingslijn 146">
                <a:extLst>
                  <a:ext uri="{FF2B5EF4-FFF2-40B4-BE49-F238E27FC236}">
                    <a16:creationId xmlns:a16="http://schemas.microsoft.com/office/drawing/2014/main" id="{D67CA34C-8BBA-4AD4-9A75-C48DCF7DAD3C}"/>
                  </a:ext>
                </a:extLst>
              </p:cNvPr>
              <p:cNvCxnSpPr/>
              <p:nvPr userDrawn="1"/>
            </p:nvCxnSpPr>
            <p:spPr>
              <a:xfrm flipH="1">
                <a:off x="6090561" y="427668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EDD9F339-B7C6-4606-BCCC-074762BD7812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noFill/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latin typeface="+mn-lt"/>
                </a:endParaRPr>
              </a:p>
            </p:txBody>
          </p:sp>
        </p:grpSp>
      </p:grpSp>
      <p:sp>
        <p:nvSpPr>
          <p:cNvPr id="45" name="Tijdelijke aanduiding voor titel 1">
            <a:extLst>
              <a:ext uri="{FF2B5EF4-FFF2-40B4-BE49-F238E27FC236}">
                <a16:creationId xmlns:a16="http://schemas.microsoft.com/office/drawing/2014/main" id="{C4F0B520-E7EC-4ACF-99C8-A2CBB179F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662" y="763012"/>
            <a:ext cx="10789466" cy="66535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25546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(10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C66FF400-90B0-48C5-B5FD-4D3A3597D0F8}"/>
              </a:ext>
            </a:extLst>
          </p:cNvPr>
          <p:cNvSpPr/>
          <p:nvPr userDrawn="1"/>
        </p:nvSpPr>
        <p:spPr>
          <a:xfrm>
            <a:off x="8652681" y="4497020"/>
            <a:ext cx="3552967" cy="2360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1" name="Tijdelijke aanduiding voor media 28">
            <a:extLst>
              <a:ext uri="{FF2B5EF4-FFF2-40B4-BE49-F238E27FC236}">
                <a16:creationId xmlns:a16="http://schemas.microsoft.com/office/drawing/2014/main" id="{15A68F9C-17D9-48D7-B5F1-02C66FDE94DA}"/>
              </a:ext>
            </a:extLst>
          </p:cNvPr>
          <p:cNvSpPr>
            <a:spLocks noGrp="1"/>
          </p:cNvSpPr>
          <p:nvPr>
            <p:ph type="media" sz="quarter" idx="19" hasCustomPrompt="1"/>
          </p:nvPr>
        </p:nvSpPr>
        <p:spPr>
          <a:xfrm>
            <a:off x="0" y="1"/>
            <a:ext cx="12192000" cy="6858000"/>
          </a:xfrm>
          <a:solidFill>
            <a:schemeClr val="accent4">
              <a:lumMod val="10000"/>
              <a:lumOff val="90000"/>
            </a:schemeClr>
          </a:solidFill>
        </p:spPr>
        <p:txBody>
          <a:bodyPr tIns="2880000" bIns="0" anchor="t" anchorCtr="0"/>
          <a:lstStyle>
            <a:lvl1pPr marL="0" indent="0" algn="ctr">
              <a:buFont typeface="Arial" panose="020B0604020202020204" pitchFamily="34" charset="0"/>
              <a:buNone/>
              <a:defRPr sz="1050" b="1" baseline="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on the pictogram Below</a:t>
            </a:r>
            <a:br>
              <a:rPr lang="en-US" noProof="0"/>
            </a:br>
            <a:r>
              <a:rPr lang="en-US" noProof="0"/>
              <a:t>to insert A VIDEO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4662" y="6027012"/>
            <a:ext cx="4836329" cy="196367"/>
          </a:xfrm>
        </p:spPr>
        <p:txBody>
          <a:bodyPr/>
          <a:lstStyle/>
          <a:p>
            <a:fld id="{4B3DEF13-3837-45A3-80FE-A5DA9FDE7450}" type="datetime5">
              <a:rPr lang="en-US" noProof="0" smtClean="0"/>
              <a:t>4-Jan-21</a:t>
            </a:fld>
            <a:endParaRPr lang="nl-NL" noProof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1408" y="6254518"/>
            <a:ext cx="4829583" cy="147632"/>
          </a:xfrm>
        </p:spPr>
        <p:txBody>
          <a:bodyPr/>
          <a:lstStyle/>
          <a:p>
            <a:r>
              <a:rPr lang="nl-NL" noProof="0"/>
              <a:t>&lt;Place footer here&gt;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D6B08DF-E31D-400F-9D49-014B2090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noProof="0" smtClean="0"/>
              <a:t>‹nr.›</a:t>
            </a:fld>
            <a:endParaRPr lang="nl-NL" noProof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5259229" y="-885712"/>
            <a:ext cx="1673572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noProof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VIDEO (100%)</a:t>
            </a:r>
          </a:p>
        </p:txBody>
      </p:sp>
      <p:sp>
        <p:nvSpPr>
          <p:cNvPr id="10" name="Tijdelijke aanduiding voor tekst 221">
            <a:extLst>
              <a:ext uri="{FF2B5EF4-FFF2-40B4-BE49-F238E27FC236}">
                <a16:creationId xmlns:a16="http://schemas.microsoft.com/office/drawing/2014/main" id="{D663FA77-039D-4239-8BF8-61AC3D193B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52932" y="5131558"/>
            <a:ext cx="3252716" cy="179468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2" name="Tijdelijke aanduiding voor titel 1">
            <a:extLst>
              <a:ext uri="{FF2B5EF4-FFF2-40B4-BE49-F238E27FC236}">
                <a16:creationId xmlns:a16="http://schemas.microsoft.com/office/drawing/2014/main" id="{F1F5030D-784B-4A8A-BBAF-E0A3A91B4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662" y="763012"/>
            <a:ext cx="10789466" cy="66535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28827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Tijdelijke aanduiding voor afbeelding 128">
            <a:extLst>
              <a:ext uri="{FF2B5EF4-FFF2-40B4-BE49-F238E27FC236}">
                <a16:creationId xmlns:a16="http://schemas.microsoft.com/office/drawing/2014/main" id="{4ECA4BA5-A767-498E-93A4-C72FC37827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228369" y="1337"/>
            <a:ext cx="12192000" cy="6856663"/>
          </a:xfrm>
          <a:prstGeom prst="rect">
            <a:avLst/>
          </a:prstGeom>
        </p:spPr>
      </p:pic>
      <p:pic>
        <p:nvPicPr>
          <p:cNvPr id="83" name="Afbeelding 82">
            <a:extLst>
              <a:ext uri="{FF2B5EF4-FFF2-40B4-BE49-F238E27FC236}">
                <a16:creationId xmlns:a16="http://schemas.microsoft.com/office/drawing/2014/main" id="{070DABB1-9860-4375-ABE1-9DF8AB85979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947" y="2114918"/>
            <a:ext cx="5339945" cy="488262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toom">
            <a:extLst>
              <a:ext uri="{FF2B5EF4-FFF2-40B4-BE49-F238E27FC236}">
                <a16:creationId xmlns:a16="http://schemas.microsoft.com/office/drawing/2014/main" id="{E6327BF9-BDFF-41FA-91DB-15610F6C538C}"/>
              </a:ext>
            </a:extLst>
          </p:cNvPr>
          <p:cNvSpPr/>
          <p:nvPr userDrawn="1"/>
        </p:nvSpPr>
        <p:spPr>
          <a:xfrm rot="5400000">
            <a:off x="1979745" y="3335526"/>
            <a:ext cx="2117843" cy="2348306"/>
          </a:xfrm>
          <a:prstGeom prst="cloudCallout">
            <a:avLst>
              <a:gd name="adj1" fmla="val 47503"/>
              <a:gd name="adj2" fmla="val 68985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 noProof="0"/>
          </a:p>
        </p:txBody>
      </p:sp>
      <p:sp>
        <p:nvSpPr>
          <p:cNvPr id="85" name="STOOM">
            <a:extLst>
              <a:ext uri="{FF2B5EF4-FFF2-40B4-BE49-F238E27FC236}">
                <a16:creationId xmlns:a16="http://schemas.microsoft.com/office/drawing/2014/main" id="{4E18F55F-E753-45FE-B90D-D4F64DB121C9}"/>
              </a:ext>
            </a:extLst>
          </p:cNvPr>
          <p:cNvSpPr/>
          <p:nvPr userDrawn="1"/>
        </p:nvSpPr>
        <p:spPr>
          <a:xfrm>
            <a:off x="2083033" y="3477276"/>
            <a:ext cx="1808573" cy="2189895"/>
          </a:xfrm>
          <a:prstGeom prst="cloudCallout">
            <a:avLst>
              <a:gd name="adj1" fmla="val -41886"/>
              <a:gd name="adj2" fmla="val -58370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 noProof="0"/>
          </a:p>
        </p:txBody>
      </p:sp>
      <p:sp>
        <p:nvSpPr>
          <p:cNvPr id="86" name="STOOM">
            <a:extLst>
              <a:ext uri="{FF2B5EF4-FFF2-40B4-BE49-F238E27FC236}">
                <a16:creationId xmlns:a16="http://schemas.microsoft.com/office/drawing/2014/main" id="{FFA9347A-FD5F-4717-9E9C-3C2A20BE1C08}"/>
              </a:ext>
            </a:extLst>
          </p:cNvPr>
          <p:cNvSpPr/>
          <p:nvPr userDrawn="1"/>
        </p:nvSpPr>
        <p:spPr>
          <a:xfrm rot="16200000">
            <a:off x="2235099" y="3409063"/>
            <a:ext cx="1809044" cy="2189325"/>
          </a:xfrm>
          <a:prstGeom prst="cloudCallout">
            <a:avLst>
              <a:gd name="adj1" fmla="val 52851"/>
              <a:gd name="adj2" fmla="val 67718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 noProof="0"/>
          </a:p>
        </p:txBody>
      </p:sp>
      <p:sp>
        <p:nvSpPr>
          <p:cNvPr id="87" name="Stoom">
            <a:extLst>
              <a:ext uri="{FF2B5EF4-FFF2-40B4-BE49-F238E27FC236}">
                <a16:creationId xmlns:a16="http://schemas.microsoft.com/office/drawing/2014/main" id="{452F3B36-C852-44C0-9779-6D28CA47E167}"/>
              </a:ext>
            </a:extLst>
          </p:cNvPr>
          <p:cNvSpPr/>
          <p:nvPr userDrawn="1"/>
        </p:nvSpPr>
        <p:spPr>
          <a:xfrm>
            <a:off x="2060258" y="3182879"/>
            <a:ext cx="2117292" cy="2348918"/>
          </a:xfrm>
          <a:prstGeom prst="cloudCallout">
            <a:avLst>
              <a:gd name="adj1" fmla="val 65486"/>
              <a:gd name="adj2" fmla="val 53582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 noProof="0"/>
          </a:p>
        </p:txBody>
      </p:sp>
      <p:sp>
        <p:nvSpPr>
          <p:cNvPr id="88" name="Stoom">
            <a:extLst>
              <a:ext uri="{FF2B5EF4-FFF2-40B4-BE49-F238E27FC236}">
                <a16:creationId xmlns:a16="http://schemas.microsoft.com/office/drawing/2014/main" id="{704A23BA-66D0-4FDD-ACE0-80ECB0B1C341}"/>
              </a:ext>
            </a:extLst>
          </p:cNvPr>
          <p:cNvSpPr/>
          <p:nvPr userDrawn="1"/>
        </p:nvSpPr>
        <p:spPr>
          <a:xfrm rot="5400000">
            <a:off x="1974798" y="3183185"/>
            <a:ext cx="2117843" cy="2348306"/>
          </a:xfrm>
          <a:prstGeom prst="cloudCallout">
            <a:avLst>
              <a:gd name="adj1" fmla="val 47503"/>
              <a:gd name="adj2" fmla="val 68985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 noProof="0"/>
          </a:p>
        </p:txBody>
      </p:sp>
      <p:sp>
        <p:nvSpPr>
          <p:cNvPr id="89" name="STOOM">
            <a:extLst>
              <a:ext uri="{FF2B5EF4-FFF2-40B4-BE49-F238E27FC236}">
                <a16:creationId xmlns:a16="http://schemas.microsoft.com/office/drawing/2014/main" id="{ED90F2B1-CA03-467F-ABCE-BEACD31F6339}"/>
              </a:ext>
            </a:extLst>
          </p:cNvPr>
          <p:cNvSpPr/>
          <p:nvPr userDrawn="1"/>
        </p:nvSpPr>
        <p:spPr>
          <a:xfrm>
            <a:off x="2078085" y="3324936"/>
            <a:ext cx="1808573" cy="2189895"/>
          </a:xfrm>
          <a:prstGeom prst="cloudCallout">
            <a:avLst>
              <a:gd name="adj1" fmla="val -41886"/>
              <a:gd name="adj2" fmla="val -58370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 noProof="0"/>
          </a:p>
        </p:txBody>
      </p:sp>
      <p:sp>
        <p:nvSpPr>
          <p:cNvPr id="90" name="STOOM">
            <a:extLst>
              <a:ext uri="{FF2B5EF4-FFF2-40B4-BE49-F238E27FC236}">
                <a16:creationId xmlns:a16="http://schemas.microsoft.com/office/drawing/2014/main" id="{A8EE1A51-C2D2-445C-A455-2A94C509AC08}"/>
              </a:ext>
            </a:extLst>
          </p:cNvPr>
          <p:cNvSpPr/>
          <p:nvPr userDrawn="1"/>
        </p:nvSpPr>
        <p:spPr>
          <a:xfrm rot="16200000">
            <a:off x="2230151" y="3256722"/>
            <a:ext cx="1809044" cy="2189325"/>
          </a:xfrm>
          <a:prstGeom prst="cloudCallout">
            <a:avLst>
              <a:gd name="adj1" fmla="val 52851"/>
              <a:gd name="adj2" fmla="val 67718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 noProof="0"/>
          </a:p>
        </p:txBody>
      </p:sp>
      <p:sp>
        <p:nvSpPr>
          <p:cNvPr id="91" name="Stoom">
            <a:extLst>
              <a:ext uri="{FF2B5EF4-FFF2-40B4-BE49-F238E27FC236}">
                <a16:creationId xmlns:a16="http://schemas.microsoft.com/office/drawing/2014/main" id="{0426753D-FEFD-416A-A86A-EB8686830337}"/>
              </a:ext>
            </a:extLst>
          </p:cNvPr>
          <p:cNvSpPr/>
          <p:nvPr userDrawn="1"/>
        </p:nvSpPr>
        <p:spPr>
          <a:xfrm>
            <a:off x="2055310" y="3078648"/>
            <a:ext cx="2117292" cy="2348918"/>
          </a:xfrm>
          <a:prstGeom prst="cloudCallout">
            <a:avLst>
              <a:gd name="adj1" fmla="val 65486"/>
              <a:gd name="adj2" fmla="val 53582"/>
            </a:avLst>
          </a:prstGeom>
          <a:solidFill>
            <a:srgbClr val="F0F0F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 noProof="0"/>
          </a:p>
        </p:txBody>
      </p:sp>
      <p:pic>
        <p:nvPicPr>
          <p:cNvPr id="92" name="Afbeelding 91">
            <a:extLst>
              <a:ext uri="{FF2B5EF4-FFF2-40B4-BE49-F238E27FC236}">
                <a16:creationId xmlns:a16="http://schemas.microsoft.com/office/drawing/2014/main" id="{233CC1AE-914B-42F4-8331-E9BF4386EB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385947" y="2599145"/>
            <a:ext cx="5339945" cy="4398394"/>
          </a:xfrm>
          <a:prstGeom prst="rect">
            <a:avLst/>
          </a:prstGeom>
          <a:noFill/>
          <a:ln>
            <a:noFill/>
          </a:ln>
          <a:effectLst>
            <a:softEdge rad="317500"/>
          </a:effectLst>
        </p:spPr>
      </p:pic>
      <p:sp>
        <p:nvSpPr>
          <p:cNvPr id="93" name="Afgeronde rechthoek 135">
            <a:extLst>
              <a:ext uri="{FF2B5EF4-FFF2-40B4-BE49-F238E27FC236}">
                <a16:creationId xmlns:a16="http://schemas.microsoft.com/office/drawing/2014/main" id="{9C245BCB-57C3-41DE-BA94-A8C1C028FF1B}"/>
              </a:ext>
            </a:extLst>
          </p:cNvPr>
          <p:cNvSpPr/>
          <p:nvPr userDrawn="1"/>
        </p:nvSpPr>
        <p:spPr>
          <a:xfrm rot="8100000">
            <a:off x="-36775" y="3538699"/>
            <a:ext cx="2135675" cy="5390276"/>
          </a:xfrm>
          <a:prstGeom prst="roundRect">
            <a:avLst>
              <a:gd name="adj" fmla="val 50000"/>
            </a:avLst>
          </a:prstGeom>
          <a:solidFill>
            <a:srgbClr val="F1F2F3"/>
          </a:solidFill>
          <a:ln>
            <a:noFill/>
          </a:ln>
          <a:effectLst>
            <a:softEdge rad="393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 noProof="0"/>
          </a:p>
        </p:txBody>
      </p:sp>
      <p:sp>
        <p:nvSpPr>
          <p:cNvPr id="94" name="Afgeronde rechthoek 4">
            <a:extLst>
              <a:ext uri="{FF2B5EF4-FFF2-40B4-BE49-F238E27FC236}">
                <a16:creationId xmlns:a16="http://schemas.microsoft.com/office/drawing/2014/main" id="{C2DEFCFF-CDB2-44A3-8206-11F616657537}"/>
              </a:ext>
            </a:extLst>
          </p:cNvPr>
          <p:cNvSpPr/>
          <p:nvPr userDrawn="1"/>
        </p:nvSpPr>
        <p:spPr>
          <a:xfrm rot="18965513">
            <a:off x="-1239925" y="4442347"/>
            <a:ext cx="2135675" cy="5390276"/>
          </a:xfrm>
          <a:prstGeom prst="roundRect">
            <a:avLst>
              <a:gd name="adj" fmla="val 50000"/>
            </a:avLst>
          </a:prstGeom>
          <a:solidFill>
            <a:srgbClr val="E8EAE9"/>
          </a:solidFill>
          <a:ln>
            <a:noFill/>
          </a:ln>
          <a:effectLst>
            <a:softEdge rad="393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 noProof="0"/>
          </a:p>
        </p:txBody>
      </p:sp>
      <p:sp>
        <p:nvSpPr>
          <p:cNvPr id="95" name="Afgeronde rechthoek 135">
            <a:extLst>
              <a:ext uri="{FF2B5EF4-FFF2-40B4-BE49-F238E27FC236}">
                <a16:creationId xmlns:a16="http://schemas.microsoft.com/office/drawing/2014/main" id="{94C4A01F-7A65-4F7C-8586-818E2018F708}"/>
              </a:ext>
            </a:extLst>
          </p:cNvPr>
          <p:cNvSpPr/>
          <p:nvPr userDrawn="1"/>
        </p:nvSpPr>
        <p:spPr>
          <a:xfrm rot="13849169">
            <a:off x="4309621" y="3939303"/>
            <a:ext cx="2135675" cy="5390276"/>
          </a:xfrm>
          <a:prstGeom prst="roundRect">
            <a:avLst>
              <a:gd name="adj" fmla="val 50000"/>
            </a:avLst>
          </a:prstGeom>
          <a:solidFill>
            <a:srgbClr val="F1F2F3"/>
          </a:solidFill>
          <a:ln>
            <a:noFill/>
          </a:ln>
          <a:effectLst>
            <a:softEdge rad="393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 noProof="0"/>
          </a:p>
        </p:txBody>
      </p:sp>
      <p:pic>
        <p:nvPicPr>
          <p:cNvPr id="96" name="Afbeelding 95">
            <a:extLst>
              <a:ext uri="{FF2B5EF4-FFF2-40B4-BE49-F238E27FC236}">
                <a16:creationId xmlns:a16="http://schemas.microsoft.com/office/drawing/2014/main" id="{1388981A-F058-435E-BD6F-64773AD876E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7" name="Tijdelijke aanduiding voor tekst 7">
            <a:extLst>
              <a:ext uri="{FF2B5EF4-FFF2-40B4-BE49-F238E27FC236}">
                <a16:creationId xmlns:a16="http://schemas.microsoft.com/office/drawing/2014/main" id="{A63DC48C-231B-412C-AAA6-95A7FAD378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0"/>
            <a:ext cx="6096000" cy="6858000"/>
          </a:xfrm>
          <a:solidFill>
            <a:srgbClr val="E50B14"/>
          </a:solidFill>
          <a:ln>
            <a:noFill/>
          </a:ln>
        </p:spPr>
        <p:txBody>
          <a:bodyPr tIns="360000" rIns="0" anchor="t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7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/>
              <a:t>Please do not delete</a:t>
            </a:r>
          </a:p>
        </p:txBody>
      </p:sp>
      <p:sp>
        <p:nvSpPr>
          <p:cNvPr id="98" name="Tijdelijke aanduiding voor tekst 6">
            <a:extLst>
              <a:ext uri="{FF2B5EF4-FFF2-40B4-BE49-F238E27FC236}">
                <a16:creationId xmlns:a16="http://schemas.microsoft.com/office/drawing/2014/main" id="{ADEFC6F5-4939-4DAD-918E-AE2AB733CE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991381" y="4799682"/>
            <a:ext cx="540000" cy="28800"/>
          </a:xfrm>
          <a:solidFill>
            <a:schemeClr val="bg1"/>
          </a:solidFill>
        </p:spPr>
        <p:txBody>
          <a:bodyPr lIns="180000" rIns="0" anchor="ctr"/>
          <a:lstStyle>
            <a:lvl1pPr marL="0" indent="0" algn="r">
              <a:buNone/>
              <a:defRPr sz="300"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(Leeg)</a:t>
            </a:r>
          </a:p>
        </p:txBody>
      </p:sp>
      <p:sp>
        <p:nvSpPr>
          <p:cNvPr id="100" name="Picture Placeholder 2">
            <a:extLst>
              <a:ext uri="{FF2B5EF4-FFF2-40B4-BE49-F238E27FC236}">
                <a16:creationId xmlns:a16="http://schemas.microsoft.com/office/drawing/2014/main" id="{DC57E0BF-A0CA-4FD2-BFDA-28B7CEE9BE72}"/>
              </a:ext>
            </a:extLst>
          </p:cNvPr>
          <p:cNvSpPr>
            <a:spLocks noGrp="1"/>
          </p:cNvSpPr>
          <p:nvPr>
            <p:ph type="pic" idx="21" hasCustomPrompt="1"/>
          </p:nvPr>
        </p:nvSpPr>
        <p:spPr>
          <a:xfrm>
            <a:off x="5613716" y="3975100"/>
            <a:ext cx="1389960" cy="616588"/>
          </a:xfrm>
          <a:prstGeom prst="rect">
            <a:avLst/>
          </a:prstGeom>
          <a:noFill/>
        </p:spPr>
        <p:txBody>
          <a:bodyPr tIns="0" anchor="t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900" i="1" baseline="0">
                <a:solidFill>
                  <a:schemeClr val="accent5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Place your logo here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EFA4AD-513F-4FA2-94D5-B906A27FAE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2458" y="2357620"/>
            <a:ext cx="4718923" cy="1881592"/>
          </a:xfrm>
          <a:prstGeom prst="rect">
            <a:avLst/>
          </a:prstGeom>
        </p:spPr>
        <p:txBody>
          <a:bodyPr anchor="b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PLACE THE CLOSURE</a:t>
            </a:r>
            <a:br>
              <a:rPr lang="en-US" noProof="0"/>
            </a:br>
            <a:r>
              <a:rPr lang="en-US" noProof="0"/>
              <a:t>TEXT HERE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5423217" y="-885712"/>
            <a:ext cx="1345599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en-US" sz="1200" b="0" spc="50" baseline="0" noProof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CLOSURE</a:t>
            </a:r>
          </a:p>
        </p:txBody>
      </p:sp>
      <p:sp>
        <p:nvSpPr>
          <p:cNvPr id="176" name="Tijdelijke aanduiding voor tekst 196">
            <a:extLst>
              <a:ext uri="{FF2B5EF4-FFF2-40B4-BE49-F238E27FC236}">
                <a16:creationId xmlns:a16="http://schemas.microsoft.com/office/drawing/2014/main" id="{F4657B82-3534-4079-A989-E40E6DC8CD5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35243" y="630968"/>
            <a:ext cx="1593259" cy="1095602"/>
          </a:xfrm>
          <a:blipFill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99" name="Tijdelijke aanduiding voor tekst 7">
            <a:extLst>
              <a:ext uri="{FF2B5EF4-FFF2-40B4-BE49-F238E27FC236}">
                <a16:creationId xmlns:a16="http://schemas.microsoft.com/office/drawing/2014/main" id="{277FB8AF-2869-47CD-826D-5C8A1D19803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546754" y="0"/>
            <a:ext cx="645246" cy="6858000"/>
          </a:xfrm>
          <a:solidFill>
            <a:srgbClr val="E50B14"/>
          </a:solidFill>
          <a:ln>
            <a:noFill/>
          </a:ln>
        </p:spPr>
        <p:txBody>
          <a:bodyPr tIns="360000" rIns="0" anchor="t"/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Please do not delete</a:t>
            </a:r>
          </a:p>
        </p:txBody>
      </p:sp>
      <p:sp>
        <p:nvSpPr>
          <p:cNvPr id="28" name="Tijdelijke aanduiding voor tekst 412">
            <a:extLst>
              <a:ext uri="{FF2B5EF4-FFF2-40B4-BE49-F238E27FC236}">
                <a16:creationId xmlns:a16="http://schemas.microsoft.com/office/drawing/2014/main" id="{DD12B04E-DED9-4B39-89CE-D40A0873562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42747" y="4319481"/>
            <a:ext cx="5288634" cy="368488"/>
          </a:xfrm>
        </p:spPr>
        <p:txBody>
          <a:bodyPr anchor="b"/>
          <a:lstStyle>
            <a:lvl1pPr marL="0" indent="0" algn="r">
              <a:lnSpc>
                <a:spcPct val="80000"/>
              </a:lnSpc>
              <a:buNone/>
              <a:defRPr sz="16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the name of the speaker(s) or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75806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-0.26458 0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2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6 2.96296E-6 L -0.26459 2.96296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29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1" repeatCount="indefinite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6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6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6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2" presetClass="exit" presetSubtype="1" repeatCount="indefinite" accel="10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7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69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8" presetClass="emph" presetSubtype="0" repeatCount="indefinite" accel="10000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Rot by="21600000">
                                      <p:cBhvr>
                                        <p:cTn id="31" dur="7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2" presetClass="exit" presetSubtype="1" repeatCount="indefinite" ac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6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6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6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8" presetClass="emph" presetSubtype="0" repeatCount="indefinite" accel="10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37" dur="6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2" presetClass="exit" presetSubtype="1" repeatCount="indefinite" ac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8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8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79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8" presetClass="emph" presetSubtype="0" repeatCount="indefinite" ac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43" dur="8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2" presetClass="exit" presetSubtype="1" repeatCount="indefinite" ac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7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7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8" presetClass="emph" presetSubtype="0" repeatCount="indefinite" accel="10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-21600000">
                                      <p:cBhvr>
                                        <p:cTn id="49" dur="7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2" presetClass="exit" presetSubtype="1" repeatCount="indefinite" ac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7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6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8" presetClass="emph" presetSubtype="0" repeatCount="indefinite" ac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21600000">
                                      <p:cBhvr>
                                        <p:cTn id="55" dur="7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2" presetClass="exit" presetSubtype="1" repeatCount="indefinite" accel="10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5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8" presetClass="emph" presetSubtype="0" repeatCount="indefinite" accel="10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Rot by="-21600000">
                                      <p:cBhvr>
                                        <p:cTn id="61" dur="5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2" presetClass="exit" presetSubtype="1" repeatCount="indefinite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8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8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8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8" presetClass="emph" presetSubtype="0" repeatCount="indefinite" ac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67" dur="8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8" presetID="2" presetClass="entr" presetSubtype="2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7" grpId="0" animBg="1">
        <p:tmplLst>
          <p:tmpl>
            <p:tnLst>
              <p:par>
                <p:cTn presetID="2" presetClass="entr" presetSubtype="2" accel="50000" decel="5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9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9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8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0" grpId="0"/>
      <p:bldP spid="2" grpId="0"/>
      <p:bldP spid="176" grpId="0" animBg="1">
        <p:tmplLst>
          <p:tmpl>
            <p:tnLst>
              <p:par>
                <p:cTn presetID="2" presetClass="entr" presetSubtype="2" accel="50000" decel="5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9" grpId="0" animBg="1">
        <p:tmplLst>
          <p:tmpl>
            <p:tnLst>
              <p:par>
                <p:cTn presetID="2" presetClass="entr" presetSubtype="2" accel="50000" decel="5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9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9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8" accel="50000" decel="5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 slide: Communicating feed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 userDrawn="1"/>
        </p:nvSpPr>
        <p:spPr>
          <a:xfrm>
            <a:off x="4302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00" b="1" noProof="0">
              <a:solidFill>
                <a:schemeClr val="tx1"/>
              </a:solidFill>
            </a:endParaRPr>
          </a:p>
        </p:txBody>
      </p:sp>
      <p:sp>
        <p:nvSpPr>
          <p:cNvPr id="16" name="Rechthoek 15"/>
          <p:cNvSpPr/>
          <p:nvPr userDrawn="1"/>
        </p:nvSpPr>
        <p:spPr>
          <a:xfrm>
            <a:off x="701536" y="1700810"/>
            <a:ext cx="10800649" cy="435649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1000" kern="1200" cap="none" baseline="0" noProof="0">
              <a:solidFill>
                <a:srgbClr val="44546A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kern="1200" cap="none" baseline="0" noProof="0">
                <a:solidFill>
                  <a:srgbClr val="44546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 PPT Solutions we communicate feedback through comments in PowerPoint.</a:t>
            </a:r>
            <a:br>
              <a:rPr lang="en-US" sz="1000" kern="1200" cap="none" baseline="0" noProof="0">
                <a:solidFill>
                  <a:srgbClr val="44546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000" kern="1200" cap="none" baseline="0" noProof="0">
                <a:solidFill>
                  <a:srgbClr val="44546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When you have feedback that is related to a slide in the presentation, go to said slide and follow these simple steps: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1000" kern="1200" cap="none" baseline="0" noProof="0">
              <a:solidFill>
                <a:srgbClr val="303E4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1000" kern="1200" cap="none" baseline="0" noProof="0">
              <a:solidFill>
                <a:srgbClr val="303E4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1000" kern="1200" cap="none" baseline="0" noProof="0">
              <a:solidFill>
                <a:srgbClr val="303E4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1000" kern="1200" cap="none" baseline="0" noProof="0">
              <a:solidFill>
                <a:srgbClr val="303E4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br>
              <a:rPr lang="en-US" sz="1000" kern="1200" cap="none" baseline="0" noProof="0">
                <a:solidFill>
                  <a:srgbClr val="303E4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en-US" sz="1000" kern="1200" cap="none" baseline="0" noProof="0">
                <a:solidFill>
                  <a:srgbClr val="303E4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1000" kern="1200" cap="none" baseline="0" noProof="0">
              <a:solidFill>
                <a:srgbClr val="303E4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br>
              <a:rPr lang="en-US" sz="1000" kern="1200" cap="none" baseline="0" noProof="0">
                <a:solidFill>
                  <a:srgbClr val="303E4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en-US" sz="1000" kern="1200" cap="none" baseline="0" noProof="0">
                <a:solidFill>
                  <a:srgbClr val="303E4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en-US" sz="1000" kern="1200" cap="none" baseline="0" noProof="0">
                <a:solidFill>
                  <a:srgbClr val="303E4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000" kern="1200" cap="none" baseline="0" noProof="0">
                <a:solidFill>
                  <a:srgbClr val="44546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These steps can be used throughout the presentation to write new comments or to reply to ours, if necessary.</a:t>
            </a:r>
            <a:br>
              <a:rPr lang="en-US" sz="1000" kern="1200" cap="none" baseline="0" noProof="0">
                <a:solidFill>
                  <a:srgbClr val="44546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000" kern="1200" cap="none" baseline="0" noProof="0">
                <a:solidFill>
                  <a:srgbClr val="44546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Follow the steps below to reply to any comment (A) and to go to the previous/next comment in the presentation (B):</a:t>
            </a:r>
          </a:p>
        </p:txBody>
      </p:sp>
      <p:sp>
        <p:nvSpPr>
          <p:cNvPr id="8" name="Tekstvak 7"/>
          <p:cNvSpPr txBox="1"/>
          <p:nvPr userDrawn="1"/>
        </p:nvSpPr>
        <p:spPr>
          <a:xfrm>
            <a:off x="8548743" y="-399456"/>
            <a:ext cx="3643257" cy="38167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US" sz="1400" noProof="0">
                <a:solidFill>
                  <a:srgbClr val="303E48">
                    <a:lumMod val="60000"/>
                    <a:lumOff val="40000"/>
                  </a:srgbClr>
                </a:solidFill>
              </a:rPr>
              <a:t>Instruction slide: Communicating feedback</a:t>
            </a:r>
          </a:p>
        </p:txBody>
      </p:sp>
      <p:grpSp>
        <p:nvGrpSpPr>
          <p:cNvPr id="9" name="GRID" hidden="1"/>
          <p:cNvGrpSpPr/>
          <p:nvPr userDrawn="1"/>
        </p:nvGrpSpPr>
        <p:grpSpPr>
          <a:xfrm>
            <a:off x="0" y="0"/>
            <a:ext cx="12191999" cy="6858000"/>
            <a:chOff x="0" y="0"/>
            <a:chExt cx="12169774" cy="6858000"/>
          </a:xfrm>
        </p:grpSpPr>
        <p:sp>
          <p:nvSpPr>
            <p:cNvPr id="10" name="Rechthoek 9"/>
            <p:cNvSpPr/>
            <p:nvPr userDrawn="1"/>
          </p:nvSpPr>
          <p:spPr>
            <a:xfrm>
              <a:off x="0" y="6057304"/>
              <a:ext cx="12169774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1" name="Rechthoek 10"/>
            <p:cNvSpPr/>
            <p:nvPr userDrawn="1"/>
          </p:nvSpPr>
          <p:spPr>
            <a:xfrm>
              <a:off x="0" y="0"/>
              <a:ext cx="12169774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2" name="Rechthoek 11"/>
            <p:cNvSpPr/>
            <p:nvPr userDrawn="1"/>
          </p:nvSpPr>
          <p:spPr>
            <a:xfrm rot="5400000">
              <a:off x="-3082652" y="3082652"/>
              <a:ext cx="6858000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3" name="Rechthoek 12"/>
            <p:cNvSpPr/>
            <p:nvPr userDrawn="1"/>
          </p:nvSpPr>
          <p:spPr>
            <a:xfrm rot="5400000">
              <a:off x="8391004" y="3082652"/>
              <a:ext cx="6858000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4" name="Rechthoek 13"/>
            <p:cNvSpPr/>
            <p:nvPr userDrawn="1"/>
          </p:nvSpPr>
          <p:spPr>
            <a:xfrm>
              <a:off x="0" y="1124808"/>
              <a:ext cx="12169774" cy="576002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31" name="Rechthoek 30"/>
            <p:cNvSpPr/>
            <p:nvPr userDrawn="1"/>
          </p:nvSpPr>
          <p:spPr>
            <a:xfrm>
              <a:off x="0" y="2267220"/>
              <a:ext cx="12169774" cy="210548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32" name="Rechthoek 31"/>
            <p:cNvSpPr/>
            <p:nvPr userDrawn="1"/>
          </p:nvSpPr>
          <p:spPr>
            <a:xfrm>
              <a:off x="0" y="4838993"/>
              <a:ext cx="12169774" cy="210548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37" name="Rechthoek 36"/>
            <p:cNvSpPr/>
            <p:nvPr userDrawn="1"/>
          </p:nvSpPr>
          <p:spPr>
            <a:xfrm>
              <a:off x="0" y="2771581"/>
              <a:ext cx="12169774" cy="133544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38" name="Rechthoek 37"/>
            <p:cNvSpPr/>
            <p:nvPr userDrawn="1"/>
          </p:nvSpPr>
          <p:spPr>
            <a:xfrm>
              <a:off x="0" y="3200611"/>
              <a:ext cx="12169774" cy="133544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39" name="Rechthoek 38"/>
            <p:cNvSpPr/>
            <p:nvPr userDrawn="1"/>
          </p:nvSpPr>
          <p:spPr>
            <a:xfrm>
              <a:off x="0" y="3666199"/>
              <a:ext cx="12169774" cy="133544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48" name="Rechthoek 47"/>
            <p:cNvSpPr/>
            <p:nvPr userDrawn="1"/>
          </p:nvSpPr>
          <p:spPr>
            <a:xfrm>
              <a:off x="0" y="5380201"/>
              <a:ext cx="12169774" cy="133544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</p:grpSp>
      <p:sp>
        <p:nvSpPr>
          <p:cNvPr id="7" name="Tekstvak 6"/>
          <p:cNvSpPr txBox="1"/>
          <p:nvPr userDrawn="1"/>
        </p:nvSpPr>
        <p:spPr>
          <a:xfrm>
            <a:off x="693962" y="692697"/>
            <a:ext cx="9946827" cy="461665"/>
          </a:xfrm>
          <a:prstGeom prst="rect">
            <a:avLst/>
          </a:prstGeom>
          <a:noFill/>
          <a:effectLst/>
        </p:spPr>
        <p:txBody>
          <a:bodyPr vert="horz" lIns="0" tIns="0" rIns="0" bIns="0" rtlCol="0" anchor="ctr">
            <a:noAutofit/>
          </a:bodyPr>
          <a:lstStyle>
            <a:lvl1pPr defTabSz="9144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  <a:defRPr cap="all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1800" noProof="0">
                <a:solidFill>
                  <a:srgbClr val="0096A5"/>
                </a:solidFill>
                <a:latin typeface="Oswald" panose="02000503000000000000" pitchFamily="2" charset="0"/>
              </a:rPr>
              <a:t>Feedback communication</a:t>
            </a:r>
          </a:p>
        </p:txBody>
      </p:sp>
      <p:grpSp>
        <p:nvGrpSpPr>
          <p:cNvPr id="18" name="Groep 17"/>
          <p:cNvGrpSpPr/>
          <p:nvPr/>
        </p:nvGrpSpPr>
        <p:grpSpPr>
          <a:xfrm>
            <a:off x="696791" y="2477768"/>
            <a:ext cx="9936052" cy="1643724"/>
            <a:chOff x="607174" y="2060848"/>
            <a:chExt cx="9917939" cy="1643724"/>
          </a:xfrm>
        </p:grpSpPr>
        <p:sp>
          <p:nvSpPr>
            <p:cNvPr id="23" name="Tekstvak 22"/>
            <p:cNvSpPr txBox="1"/>
            <p:nvPr/>
          </p:nvSpPr>
          <p:spPr>
            <a:xfrm>
              <a:off x="1020057" y="2060849"/>
              <a:ext cx="2279060" cy="2654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1000" noProof="0">
                  <a:solidFill>
                    <a:srgbClr val="44546A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Go to the tab </a:t>
              </a:r>
              <a:r>
                <a:rPr lang="en-US" sz="1000" b="1" noProof="0">
                  <a:solidFill>
                    <a:srgbClr val="44546A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‘Insert’.</a:t>
              </a:r>
            </a:p>
          </p:txBody>
        </p:sp>
        <p:sp>
          <p:nvSpPr>
            <p:cNvPr id="24" name="Ovaal 23"/>
            <p:cNvSpPr/>
            <p:nvPr/>
          </p:nvSpPr>
          <p:spPr>
            <a:xfrm>
              <a:off x="607174" y="2060848"/>
              <a:ext cx="288032" cy="288032"/>
            </a:xfrm>
            <a:prstGeom prst="ellipse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000" b="1" cap="all" noProof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25" name="Tekstvak 24"/>
            <p:cNvSpPr txBox="1"/>
            <p:nvPr/>
          </p:nvSpPr>
          <p:spPr>
            <a:xfrm>
              <a:off x="1020057" y="2483279"/>
              <a:ext cx="2279060" cy="2880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1000" noProof="0">
                  <a:solidFill>
                    <a:srgbClr val="44546A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Click on the button called </a:t>
              </a:r>
              <a:r>
                <a:rPr lang="en-US" sz="1000" b="1" noProof="0">
                  <a:solidFill>
                    <a:srgbClr val="44546A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‘Comment’</a:t>
              </a:r>
              <a:r>
                <a:rPr lang="en-US" sz="1000" noProof="0">
                  <a:solidFill>
                    <a:srgbClr val="44546A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Ovaal 25"/>
            <p:cNvSpPr/>
            <p:nvPr/>
          </p:nvSpPr>
          <p:spPr>
            <a:xfrm>
              <a:off x="607174" y="2488475"/>
              <a:ext cx="288032" cy="288032"/>
            </a:xfrm>
            <a:prstGeom prst="ellipse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000" b="1" cap="all" noProof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7" name="Tekstvak 26"/>
            <p:cNvSpPr txBox="1"/>
            <p:nvPr/>
          </p:nvSpPr>
          <p:spPr>
            <a:xfrm>
              <a:off x="1020057" y="2931615"/>
              <a:ext cx="9505056" cy="2880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1000" noProof="0">
                  <a:solidFill>
                    <a:srgbClr val="44546A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 small speech bubble now appears on the slide and the commentary window will open a the side of the screen.</a:t>
              </a:r>
            </a:p>
            <a:p>
              <a:r>
                <a:rPr lang="en-US" sz="1000" b="1" noProof="0">
                  <a:solidFill>
                    <a:srgbClr val="44546A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Type your feedback in the text box in the commentary window.</a:t>
              </a:r>
            </a:p>
          </p:txBody>
        </p:sp>
        <p:sp>
          <p:nvSpPr>
            <p:cNvPr id="28" name="Ovaal 27"/>
            <p:cNvSpPr/>
            <p:nvPr/>
          </p:nvSpPr>
          <p:spPr>
            <a:xfrm>
              <a:off x="607174" y="2916080"/>
              <a:ext cx="288032" cy="288032"/>
            </a:xfrm>
            <a:prstGeom prst="ellipse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000" b="1" cap="all" noProof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9" name="Tekstvak 28"/>
            <p:cNvSpPr txBox="1"/>
            <p:nvPr/>
          </p:nvSpPr>
          <p:spPr>
            <a:xfrm>
              <a:off x="1020057" y="3416540"/>
              <a:ext cx="7293656" cy="2880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1000" noProof="0">
                  <a:solidFill>
                    <a:srgbClr val="44546A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When you are finished, you can drag the speech bubble to a designated place on the slide.</a:t>
              </a:r>
            </a:p>
            <a:p>
              <a:r>
                <a:rPr lang="en-US" sz="1000" b="1" noProof="0">
                  <a:solidFill>
                    <a:srgbClr val="44546A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This way it is clear to us which part of the content on the slide your feedback is related to.</a:t>
              </a:r>
            </a:p>
          </p:txBody>
        </p:sp>
        <p:sp>
          <p:nvSpPr>
            <p:cNvPr id="30" name="Ovaal 29"/>
            <p:cNvSpPr/>
            <p:nvPr/>
          </p:nvSpPr>
          <p:spPr>
            <a:xfrm>
              <a:off x="607174" y="3416540"/>
              <a:ext cx="288032" cy="288032"/>
            </a:xfrm>
            <a:prstGeom prst="ellipse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000" b="1" cap="all" noProof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</p:grpSp>
      <p:pic>
        <p:nvPicPr>
          <p:cNvPr id="58" name="Afbeelding 5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175" y="3767202"/>
            <a:ext cx="419865" cy="400050"/>
          </a:xfrm>
          <a:prstGeom prst="rect">
            <a:avLst/>
          </a:prstGeom>
          <a:ln w="3175">
            <a:solidFill>
              <a:srgbClr val="E7E6E6"/>
            </a:solidFill>
          </a:ln>
        </p:spPr>
      </p:pic>
      <p:grpSp>
        <p:nvGrpSpPr>
          <p:cNvPr id="41" name="Groep 40"/>
          <p:cNvGrpSpPr/>
          <p:nvPr/>
        </p:nvGrpSpPr>
        <p:grpSpPr>
          <a:xfrm>
            <a:off x="691994" y="5052264"/>
            <a:ext cx="10940890" cy="807860"/>
            <a:chOff x="612279" y="4917797"/>
            <a:chExt cx="10920946" cy="807860"/>
          </a:xfrm>
        </p:grpSpPr>
        <p:sp>
          <p:nvSpPr>
            <p:cNvPr id="44" name="Tekstvak 43"/>
            <p:cNvSpPr txBox="1"/>
            <p:nvPr/>
          </p:nvSpPr>
          <p:spPr>
            <a:xfrm>
              <a:off x="1020057" y="4933332"/>
              <a:ext cx="10513168" cy="2880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1000" noProof="0">
                  <a:solidFill>
                    <a:srgbClr val="44546A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When the commentary window is opened and you see a comment of PPT Solutions, you can reply by writing </a:t>
              </a:r>
              <a:br>
                <a:rPr lang="en-US" sz="1000" noProof="0">
                  <a:solidFill>
                    <a:srgbClr val="44546A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 sz="1000" b="1" noProof="0">
                  <a:solidFill>
                    <a:srgbClr val="44546A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 answer in the text box, located under the comment, called ‘Reply’.</a:t>
              </a:r>
            </a:p>
          </p:txBody>
        </p:sp>
        <p:sp>
          <p:nvSpPr>
            <p:cNvPr id="45" name="Ovaal 44"/>
            <p:cNvSpPr/>
            <p:nvPr/>
          </p:nvSpPr>
          <p:spPr>
            <a:xfrm>
              <a:off x="612279" y="4917797"/>
              <a:ext cx="288032" cy="288032"/>
            </a:xfrm>
            <a:prstGeom prst="ellipse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000" b="1" cap="all" noProof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</a:p>
          </p:txBody>
        </p:sp>
        <p:sp>
          <p:nvSpPr>
            <p:cNvPr id="46" name="Tekstvak 45"/>
            <p:cNvSpPr txBox="1"/>
            <p:nvPr/>
          </p:nvSpPr>
          <p:spPr>
            <a:xfrm>
              <a:off x="1020057" y="5437625"/>
              <a:ext cx="10513168" cy="2880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1000" noProof="0">
                  <a:solidFill>
                    <a:srgbClr val="44546A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When the commentary window is opened, two buttons are visible in the right corner.</a:t>
              </a:r>
            </a:p>
            <a:p>
              <a:r>
                <a:rPr lang="en-US" sz="1000" b="1" noProof="0">
                  <a:solidFill>
                    <a:srgbClr val="44546A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With the left button you can go to the previous comment in the presentation and with the right button you can go to the next</a:t>
              </a:r>
              <a:r>
                <a:rPr lang="en-US" sz="1000" noProof="0">
                  <a:solidFill>
                    <a:srgbClr val="44546A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47" name="Ovaal 46"/>
            <p:cNvSpPr/>
            <p:nvPr/>
          </p:nvSpPr>
          <p:spPr>
            <a:xfrm>
              <a:off x="612279" y="5422090"/>
              <a:ext cx="288032" cy="288032"/>
            </a:xfrm>
            <a:prstGeom prst="ellipse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000" b="1" cap="all" noProof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</a:t>
              </a:r>
            </a:p>
          </p:txBody>
        </p:sp>
      </p:grpSp>
      <p:pic>
        <p:nvPicPr>
          <p:cNvPr id="65" name="Afbeelding 6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8969" y="5568546"/>
            <a:ext cx="674878" cy="380758"/>
          </a:xfrm>
          <a:prstGeom prst="rect">
            <a:avLst/>
          </a:prstGeom>
          <a:ln w="3175">
            <a:solidFill>
              <a:srgbClr val="E7E6E6"/>
            </a:solidFill>
          </a:ln>
        </p:spPr>
      </p:pic>
      <p:sp>
        <p:nvSpPr>
          <p:cNvPr id="43" name="Tijdelijke aanduiding voor tekst 58"/>
          <p:cNvSpPr txBox="1">
            <a:spLocks/>
          </p:cNvSpPr>
          <p:nvPr userDrawn="1"/>
        </p:nvSpPr>
        <p:spPr>
          <a:xfrm>
            <a:off x="1" y="6750000"/>
            <a:ext cx="12192000" cy="108000"/>
          </a:xfrm>
          <a:prstGeom prst="rect">
            <a:avLst/>
          </a:prstGeom>
          <a:solidFill>
            <a:srgbClr val="0096A5"/>
          </a:solidFill>
          <a:effectLst>
            <a:innerShdw blurRad="114300" dist="38100" dir="16200000">
              <a:prstClr val="black">
                <a:alpha val="20000"/>
              </a:prstClr>
            </a:innerShdw>
          </a:effectLst>
        </p:spPr>
        <p:txBody>
          <a:bodyPr vert="horz" lIns="72000" tIns="108000" rIns="72000" bIns="36000" rtlCol="0" anchor="ctr">
            <a:noAutofit/>
          </a:bodyPr>
          <a:lstStyle>
            <a:lvl1pPr marL="180975" indent="-180975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Courier New" panose="02070309020205020404" pitchFamily="49" charset="0"/>
              <a:buChar char="o"/>
              <a:defRPr lang="nl-NL" sz="2000" kern="1200" cap="all" baseline="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60363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lang="nl-NL" sz="160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1338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-"/>
              <a:defRPr lang="nl-NL" sz="1600" kern="120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nl-NL" sz="1600" b="0" i="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400" b="0" i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360363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541338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-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noProof="0"/>
          </a:p>
        </p:txBody>
      </p:sp>
      <p:cxnSp>
        <p:nvCxnSpPr>
          <p:cNvPr id="42" name="Rechte verbindingslijn 41"/>
          <p:cNvCxnSpPr>
            <a:cxnSpLocks/>
          </p:cNvCxnSpPr>
          <p:nvPr userDrawn="1"/>
        </p:nvCxnSpPr>
        <p:spPr>
          <a:xfrm>
            <a:off x="693962" y="1124808"/>
            <a:ext cx="9946827" cy="0"/>
          </a:xfrm>
          <a:prstGeom prst="line">
            <a:avLst/>
          </a:prstGeom>
          <a:ln w="12700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Vrije vorm 308"/>
          <p:cNvSpPr/>
          <p:nvPr userDrawn="1"/>
        </p:nvSpPr>
        <p:spPr>
          <a:xfrm>
            <a:off x="11056395" y="692697"/>
            <a:ext cx="434787" cy="433993"/>
          </a:xfrm>
          <a:custGeom>
            <a:avLst/>
            <a:gdLst>
              <a:gd name="connsiteX0" fmla="*/ 3160837 w 6321674"/>
              <a:gd name="connsiteY0" fmla="*/ 0 h 6321674"/>
              <a:gd name="connsiteX1" fmla="*/ 6321674 w 6321674"/>
              <a:gd name="connsiteY1" fmla="*/ 3160837 h 6321674"/>
              <a:gd name="connsiteX2" fmla="*/ 6073280 w 6321674"/>
              <a:gd name="connsiteY2" fmla="*/ 4391178 h 6321674"/>
              <a:gd name="connsiteX3" fmla="*/ 6050767 w 6321674"/>
              <a:gd name="connsiteY3" fmla="*/ 4437912 h 6321674"/>
              <a:gd name="connsiteX4" fmla="*/ 5808464 w 6321674"/>
              <a:gd name="connsiteY4" fmla="*/ 4437912 h 6321674"/>
              <a:gd name="connsiteX5" fmla="*/ 4886641 w 6321674"/>
              <a:gd name="connsiteY5" fmla="*/ 3516089 h 6321674"/>
              <a:gd name="connsiteX6" fmla="*/ 4886641 w 6321674"/>
              <a:gd name="connsiteY6" fmla="*/ 2976234 h 6321674"/>
              <a:gd name="connsiteX7" fmla="*/ 4861424 w 6321674"/>
              <a:gd name="connsiteY7" fmla="*/ 2811002 h 6321674"/>
              <a:gd name="connsiteX8" fmla="*/ 3160837 w 6321674"/>
              <a:gd name="connsiteY8" fmla="*/ 1424984 h 6321674"/>
              <a:gd name="connsiteX9" fmla="*/ 1759746 w 6321674"/>
              <a:gd name="connsiteY9" fmla="*/ 1424984 h 6321674"/>
              <a:gd name="connsiteX10" fmla="*/ 2750811 w 6321674"/>
              <a:gd name="connsiteY10" fmla="*/ 2416049 h 6321674"/>
              <a:gd name="connsiteX11" fmla="*/ 2828413 w 6321674"/>
              <a:gd name="connsiteY11" fmla="*/ 2373928 h 6321674"/>
              <a:gd name="connsiteX12" fmla="*/ 3160836 w 6321674"/>
              <a:gd name="connsiteY12" fmla="*/ 2306815 h 6321674"/>
              <a:gd name="connsiteX13" fmla="*/ 4014858 w 6321674"/>
              <a:gd name="connsiteY13" fmla="*/ 3160837 h 6321674"/>
              <a:gd name="connsiteX14" fmla="*/ 3947745 w 6321674"/>
              <a:gd name="connsiteY14" fmla="*/ 3493261 h 6321674"/>
              <a:gd name="connsiteX15" fmla="*/ 3905624 w 6321674"/>
              <a:gd name="connsiteY15" fmla="*/ 3570862 h 6321674"/>
              <a:gd name="connsiteX16" fmla="*/ 4978204 w 6321674"/>
              <a:gd name="connsiteY16" fmla="*/ 4651491 h 6321674"/>
              <a:gd name="connsiteX17" fmla="*/ 5564528 w 6321674"/>
              <a:gd name="connsiteY17" fmla="*/ 4886642 h 6321674"/>
              <a:gd name="connsiteX18" fmla="*/ 5807033 w 6321674"/>
              <a:gd name="connsiteY18" fmla="*/ 4886642 h 6321674"/>
              <a:gd name="connsiteX19" fmla="*/ 5781853 w 6321674"/>
              <a:gd name="connsiteY19" fmla="*/ 4928091 h 6321674"/>
              <a:gd name="connsiteX20" fmla="*/ 3160837 w 6321674"/>
              <a:gd name="connsiteY20" fmla="*/ 6321674 h 6321674"/>
              <a:gd name="connsiteX21" fmla="*/ 0 w 6321674"/>
              <a:gd name="connsiteY21" fmla="*/ 3160837 h 6321674"/>
              <a:gd name="connsiteX22" fmla="*/ 248395 w 6321674"/>
              <a:gd name="connsiteY22" fmla="*/ 1930497 h 6321674"/>
              <a:gd name="connsiteX23" fmla="*/ 278958 w 6321674"/>
              <a:gd name="connsiteY23" fmla="*/ 1867050 h 6321674"/>
              <a:gd name="connsiteX24" fmla="*/ 523257 w 6321674"/>
              <a:gd name="connsiteY24" fmla="*/ 1867050 h 6321674"/>
              <a:gd name="connsiteX25" fmla="*/ 1445080 w 6321674"/>
              <a:gd name="connsiteY25" fmla="*/ 2788873 h 6321674"/>
              <a:gd name="connsiteX26" fmla="*/ 1445080 w 6321674"/>
              <a:gd name="connsiteY26" fmla="*/ 3411271 h 6321674"/>
              <a:gd name="connsiteX27" fmla="*/ 1460251 w 6321674"/>
              <a:gd name="connsiteY27" fmla="*/ 3510672 h 6321674"/>
              <a:gd name="connsiteX28" fmla="*/ 3160837 w 6321674"/>
              <a:gd name="connsiteY28" fmla="*/ 4896690 h 6321674"/>
              <a:gd name="connsiteX29" fmla="*/ 4561928 w 6321674"/>
              <a:gd name="connsiteY29" fmla="*/ 4896690 h 6321674"/>
              <a:gd name="connsiteX30" fmla="*/ 3570862 w 6321674"/>
              <a:gd name="connsiteY30" fmla="*/ 3905624 h 6321674"/>
              <a:gd name="connsiteX31" fmla="*/ 3493260 w 6321674"/>
              <a:gd name="connsiteY31" fmla="*/ 3947745 h 6321674"/>
              <a:gd name="connsiteX32" fmla="*/ 3160836 w 6321674"/>
              <a:gd name="connsiteY32" fmla="*/ 4014859 h 6321674"/>
              <a:gd name="connsiteX33" fmla="*/ 2306814 w 6321674"/>
              <a:gd name="connsiteY33" fmla="*/ 3160837 h 6321674"/>
              <a:gd name="connsiteX34" fmla="*/ 2373928 w 6321674"/>
              <a:gd name="connsiteY34" fmla="*/ 2828413 h 6321674"/>
              <a:gd name="connsiteX35" fmla="*/ 2416050 w 6321674"/>
              <a:gd name="connsiteY35" fmla="*/ 2750811 h 6321674"/>
              <a:gd name="connsiteX36" fmla="*/ 1433758 w 6321674"/>
              <a:gd name="connsiteY36" fmla="*/ 1759384 h 6321674"/>
              <a:gd name="connsiteX37" fmla="*/ 731545 w 6321674"/>
              <a:gd name="connsiteY37" fmla="*/ 1403612 h 6321674"/>
              <a:gd name="connsiteX38" fmla="*/ 533729 w 6321674"/>
              <a:gd name="connsiteY38" fmla="*/ 1403612 h 6321674"/>
              <a:gd name="connsiteX39" fmla="*/ 539822 w 6321674"/>
              <a:gd name="connsiteY39" fmla="*/ 1393583 h 6321674"/>
              <a:gd name="connsiteX40" fmla="*/ 3160837 w 6321674"/>
              <a:gd name="connsiteY40" fmla="*/ 0 h 6321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321674" h="6321674">
                <a:moveTo>
                  <a:pt x="3160837" y="0"/>
                </a:moveTo>
                <a:cubicBezTo>
                  <a:pt x="4906519" y="0"/>
                  <a:pt x="6321674" y="1415155"/>
                  <a:pt x="6321674" y="3160837"/>
                </a:cubicBezTo>
                <a:cubicBezTo>
                  <a:pt x="6321674" y="3597258"/>
                  <a:pt x="6233227" y="4013020"/>
                  <a:pt x="6073280" y="4391178"/>
                </a:cubicBezTo>
                <a:lnTo>
                  <a:pt x="6050767" y="4437912"/>
                </a:lnTo>
                <a:lnTo>
                  <a:pt x="5808464" y="4437912"/>
                </a:lnTo>
                <a:cubicBezTo>
                  <a:pt x="5299355" y="4437912"/>
                  <a:pt x="4886641" y="4025198"/>
                  <a:pt x="4886641" y="3516089"/>
                </a:cubicBezTo>
                <a:lnTo>
                  <a:pt x="4886641" y="2976234"/>
                </a:lnTo>
                <a:lnTo>
                  <a:pt x="4861424" y="2811002"/>
                </a:lnTo>
                <a:cubicBezTo>
                  <a:pt x="4699562" y="2020003"/>
                  <a:pt x="3999687" y="1424984"/>
                  <a:pt x="3160837" y="1424984"/>
                </a:cubicBezTo>
                <a:lnTo>
                  <a:pt x="1759746" y="1424984"/>
                </a:lnTo>
                <a:lnTo>
                  <a:pt x="2750811" y="2416049"/>
                </a:lnTo>
                <a:lnTo>
                  <a:pt x="2828413" y="2373928"/>
                </a:lnTo>
                <a:cubicBezTo>
                  <a:pt x="2930586" y="2330712"/>
                  <a:pt x="3042921" y="2306815"/>
                  <a:pt x="3160836" y="2306815"/>
                </a:cubicBezTo>
                <a:cubicBezTo>
                  <a:pt x="3632499" y="2306815"/>
                  <a:pt x="4014858" y="2689174"/>
                  <a:pt x="4014858" y="3160837"/>
                </a:cubicBezTo>
                <a:cubicBezTo>
                  <a:pt x="4014858" y="3278753"/>
                  <a:pt x="3990961" y="3391087"/>
                  <a:pt x="3947745" y="3493261"/>
                </a:cubicBezTo>
                <a:lnTo>
                  <a:pt x="3905624" y="3570862"/>
                </a:lnTo>
                <a:lnTo>
                  <a:pt x="4978204" y="4651491"/>
                </a:lnTo>
                <a:cubicBezTo>
                  <a:pt x="5125286" y="4798573"/>
                  <a:pt x="5340089" y="4886642"/>
                  <a:pt x="5564528" y="4886642"/>
                </a:cubicBezTo>
                <a:lnTo>
                  <a:pt x="5807033" y="4886642"/>
                </a:lnTo>
                <a:lnTo>
                  <a:pt x="5781853" y="4928091"/>
                </a:lnTo>
                <a:cubicBezTo>
                  <a:pt x="5213828" y="5768879"/>
                  <a:pt x="4251889" y="6321674"/>
                  <a:pt x="3160837" y="6321674"/>
                </a:cubicBezTo>
                <a:cubicBezTo>
                  <a:pt x="1415155" y="6321674"/>
                  <a:pt x="0" y="4906519"/>
                  <a:pt x="0" y="3160837"/>
                </a:cubicBezTo>
                <a:cubicBezTo>
                  <a:pt x="0" y="2724417"/>
                  <a:pt x="88448" y="2308654"/>
                  <a:pt x="248395" y="1930497"/>
                </a:cubicBezTo>
                <a:lnTo>
                  <a:pt x="278958" y="1867050"/>
                </a:lnTo>
                <a:lnTo>
                  <a:pt x="523257" y="1867050"/>
                </a:lnTo>
                <a:cubicBezTo>
                  <a:pt x="1032366" y="1867050"/>
                  <a:pt x="1445080" y="2279764"/>
                  <a:pt x="1445080" y="2788873"/>
                </a:cubicBezTo>
                <a:lnTo>
                  <a:pt x="1445080" y="3411271"/>
                </a:lnTo>
                <a:lnTo>
                  <a:pt x="1460251" y="3510672"/>
                </a:lnTo>
                <a:cubicBezTo>
                  <a:pt x="1622113" y="4301671"/>
                  <a:pt x="2321988" y="4896690"/>
                  <a:pt x="3160837" y="4896690"/>
                </a:cubicBezTo>
                <a:lnTo>
                  <a:pt x="4561928" y="4896690"/>
                </a:lnTo>
                <a:lnTo>
                  <a:pt x="3570862" y="3905624"/>
                </a:lnTo>
                <a:lnTo>
                  <a:pt x="3493260" y="3947745"/>
                </a:lnTo>
                <a:cubicBezTo>
                  <a:pt x="3391086" y="3990961"/>
                  <a:pt x="3278752" y="4014859"/>
                  <a:pt x="3160836" y="4014859"/>
                </a:cubicBezTo>
                <a:cubicBezTo>
                  <a:pt x="2689173" y="4014859"/>
                  <a:pt x="2306814" y="3632500"/>
                  <a:pt x="2306814" y="3160837"/>
                </a:cubicBezTo>
                <a:cubicBezTo>
                  <a:pt x="2306814" y="3042921"/>
                  <a:pt x="2330712" y="2930587"/>
                  <a:pt x="2373928" y="2828413"/>
                </a:cubicBezTo>
                <a:lnTo>
                  <a:pt x="2416050" y="2750811"/>
                </a:lnTo>
                <a:lnTo>
                  <a:pt x="1433758" y="1759384"/>
                </a:lnTo>
                <a:cubicBezTo>
                  <a:pt x="1244033" y="1545756"/>
                  <a:pt x="1012094" y="1403612"/>
                  <a:pt x="731545" y="1403612"/>
                </a:cubicBezTo>
                <a:lnTo>
                  <a:pt x="533729" y="1403612"/>
                </a:lnTo>
                <a:lnTo>
                  <a:pt x="539822" y="1393583"/>
                </a:lnTo>
                <a:cubicBezTo>
                  <a:pt x="1107847" y="552795"/>
                  <a:pt x="2069786" y="0"/>
                  <a:pt x="3160837" y="0"/>
                </a:cubicBezTo>
                <a:close/>
              </a:path>
            </a:pathLst>
          </a:custGeom>
          <a:solidFill>
            <a:srgbClr val="0096A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1800" noProof="0">
              <a:solidFill>
                <a:prstClr val="black"/>
              </a:solidFill>
            </a:endParaRPr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58DE5248-F8F7-4BAE-B7B5-E956CE3879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45175" y="2789186"/>
            <a:ext cx="2180436" cy="896190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C435FC1B-9E4C-4CA3-9026-1A9867BA098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538969" y="4950904"/>
            <a:ext cx="1691822" cy="542591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F7562193-D0E5-4868-ACC3-24AB7B9A495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524350" y="2846583"/>
            <a:ext cx="445860" cy="390178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048B0ED5-B278-42E9-9A6D-ABF5C985127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524350" y="2486640"/>
            <a:ext cx="1838406" cy="274344"/>
          </a:xfrm>
          <a:prstGeom prst="rect">
            <a:avLst/>
          </a:prstGeom>
        </p:spPr>
      </p:pic>
      <p:sp>
        <p:nvSpPr>
          <p:cNvPr id="49" name="Tekstvak 48">
            <a:extLst>
              <a:ext uri="{FF2B5EF4-FFF2-40B4-BE49-F238E27FC236}">
                <a16:creationId xmlns:a16="http://schemas.microsoft.com/office/drawing/2014/main" id="{F07131DF-ADF8-4C6E-876D-8AD3582F200C}"/>
              </a:ext>
            </a:extLst>
          </p:cNvPr>
          <p:cNvSpPr txBox="1"/>
          <p:nvPr userDrawn="1"/>
        </p:nvSpPr>
        <p:spPr>
          <a:xfrm>
            <a:off x="4023026" y="-885712"/>
            <a:ext cx="4145981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en-US" sz="1200" b="0" cap="all" spc="50" baseline="0" noProof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Instruction slide: Communicating feedback</a:t>
            </a:r>
          </a:p>
        </p:txBody>
      </p:sp>
    </p:spTree>
    <p:extLst>
      <p:ext uri="{BB962C8B-B14F-4D97-AF65-F5344CB8AC3E}">
        <p14:creationId xmlns:p14="http://schemas.microsoft.com/office/powerpoint/2010/main" val="582947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10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B3548CD-19AE-409F-8863-C3796E77F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43B3-887D-4521-8A4D-0837D15BD16E}" type="datetime5">
              <a:rPr lang="en-US" smtClean="0"/>
              <a:t>4-Jan-21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17508A6-8CB4-4FFE-8BB1-711672657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&lt;Place </a:t>
            </a:r>
            <a:r>
              <a:rPr lang="nl-NL" err="1"/>
              <a:t>footer</a:t>
            </a:r>
            <a:r>
              <a:rPr lang="nl-NL"/>
              <a:t> here&gt;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DAF514B-E3B7-4CB9-9481-4BA36FB2C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7F5F7-6A9B-4DE6-B3AA-6E3E81FF5763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6DA4195-3352-419B-B6A9-7540EF8311E1}"/>
              </a:ext>
            </a:extLst>
          </p:cNvPr>
          <p:cNvSpPr txBox="1"/>
          <p:nvPr userDrawn="1"/>
        </p:nvSpPr>
        <p:spPr>
          <a:xfrm>
            <a:off x="5306906" y="-885712"/>
            <a:ext cx="1578226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TEXT (100%)</a:t>
            </a:r>
          </a:p>
        </p:txBody>
      </p:sp>
      <p:grpSp>
        <p:nvGrpSpPr>
          <p:cNvPr id="8" name="Instruction">
            <a:extLst>
              <a:ext uri="{FF2B5EF4-FFF2-40B4-BE49-F238E27FC236}">
                <a16:creationId xmlns:a16="http://schemas.microsoft.com/office/drawing/2014/main" id="{BDC485B9-AA9A-4241-A26B-C41664C7F470}"/>
              </a:ext>
            </a:extLst>
          </p:cNvPr>
          <p:cNvGrpSpPr/>
          <p:nvPr userDrawn="1"/>
        </p:nvGrpSpPr>
        <p:grpSpPr>
          <a:xfrm>
            <a:off x="-3437547" y="1434"/>
            <a:ext cx="3201327" cy="4495586"/>
            <a:chOff x="-3437547" y="1434"/>
            <a:chExt cx="3201327" cy="4495586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23BA04CF-069D-45F2-B76E-2492EC2F4AD2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text levels</a:t>
              </a: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FF881D83-2749-4C0E-886C-FBF69AA34B8F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159D38E6-C1B5-45DD-8A9A-9BE70BEA1BD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2" name="Groep 11">
              <a:extLst>
                <a:ext uri="{FF2B5EF4-FFF2-40B4-BE49-F238E27FC236}">
                  <a16:creationId xmlns:a16="http://schemas.microsoft.com/office/drawing/2014/main" id="{E4B593E3-B792-402B-AA67-A6A7CCB9CC01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AD6F99AA-6E33-45FC-9247-D785C30B933D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b="0" noProof="0">
                    <a:solidFill>
                      <a:srgbClr val="C00000"/>
                    </a:solidFill>
                    <a:latin typeface="+mn-lt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812772BD-41E5-4434-83AD-EFB3304F8BF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51ED9FC-887B-4B68-8BEC-CD864A8EB2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1C8C23A5-23AA-4097-8E32-F42FE5B3D6AE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  <a:latin typeface="+mn-lt"/>
                </a:endParaRPr>
              </a:p>
            </p:txBody>
          </p:sp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7D501B1F-5132-4878-858D-2F475138DD1E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72" name="Groep 71">
                  <a:extLst>
                    <a:ext uri="{FF2B5EF4-FFF2-40B4-BE49-F238E27FC236}">
                      <a16:creationId xmlns:a16="http://schemas.microsoft.com/office/drawing/2014/main" id="{026C56F6-0450-4EFD-862A-B0353D8CC0BD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DB1C48DA-0B16-41B0-8134-F60FF7FAEA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7F169A75-D7EB-4681-848E-151E00DA372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6E6EFE74-ED36-4DCC-9A52-20EB1F30E64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E7D2146D-01A4-46B0-908F-91A30A55A5E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0" name="Rechte verbindingslijn 79">
                    <a:extLst>
                      <a:ext uri="{FF2B5EF4-FFF2-40B4-BE49-F238E27FC236}">
                        <a16:creationId xmlns:a16="http://schemas.microsoft.com/office/drawing/2014/main" id="{8F8C9924-5FFB-4858-A21E-96D889614DD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646F8052-DF95-4697-B81D-565843C112E9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74" name="Rechthoek 73">
                    <a:extLst>
                      <a:ext uri="{FF2B5EF4-FFF2-40B4-BE49-F238E27FC236}">
                        <a16:creationId xmlns:a16="http://schemas.microsoft.com/office/drawing/2014/main" id="{DDD32D31-1800-42F2-9D25-F3BBC77377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75" name="Pijl: punthaak 74">
                    <a:extLst>
                      <a:ext uri="{FF2B5EF4-FFF2-40B4-BE49-F238E27FC236}">
                        <a16:creationId xmlns:a16="http://schemas.microsoft.com/office/drawing/2014/main" id="{C2BB4759-1E9E-4FB5-AE8E-6F134E402BB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</p:grpSp>
          </p:grpSp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639265C6-FF1B-46F3-B980-421F7874DC80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63" name="Groep 62">
                  <a:extLst>
                    <a:ext uri="{FF2B5EF4-FFF2-40B4-BE49-F238E27FC236}">
                      <a16:creationId xmlns:a16="http://schemas.microsoft.com/office/drawing/2014/main" id="{8597DFC9-B151-42B4-B7C1-E72EAA062B03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67" name="Rechte verbindingslijn 66">
                    <a:extLst>
                      <a:ext uri="{FF2B5EF4-FFF2-40B4-BE49-F238E27FC236}">
                        <a16:creationId xmlns:a16="http://schemas.microsoft.com/office/drawing/2014/main" id="{2722FC82-03E5-47F7-9913-4741723B0FF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DDEAC717-834F-46CD-BFF6-63AA0A0070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2FDB5CF6-1AEE-4497-94FA-DFE51B3187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A3719ABE-FADD-416C-B376-7F8F0A19943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46A68112-D5D4-46B8-8DB0-EBDCEF3DDAA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64" name="Groep 63">
                  <a:extLst>
                    <a:ext uri="{FF2B5EF4-FFF2-40B4-BE49-F238E27FC236}">
                      <a16:creationId xmlns:a16="http://schemas.microsoft.com/office/drawing/2014/main" id="{485D827B-B6BF-45CF-9A80-0BB88C9E0727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65" name="Rechthoek 64">
                    <a:extLst>
                      <a:ext uri="{FF2B5EF4-FFF2-40B4-BE49-F238E27FC236}">
                        <a16:creationId xmlns:a16="http://schemas.microsoft.com/office/drawing/2014/main" id="{532F3D27-3680-4E5C-BD83-6BFD47B9C4F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66" name="Pijl: punthaak 65">
                    <a:extLst>
                      <a:ext uri="{FF2B5EF4-FFF2-40B4-BE49-F238E27FC236}">
                        <a16:creationId xmlns:a16="http://schemas.microsoft.com/office/drawing/2014/main" id="{1B3513B7-9E61-4472-A640-6AC540EB615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</p:grpSp>
          </p:grpSp>
          <p:cxnSp>
            <p:nvCxnSpPr>
              <p:cNvPr id="35" name="Rechte verbindingslijn 34">
                <a:extLst>
                  <a:ext uri="{FF2B5EF4-FFF2-40B4-BE49-F238E27FC236}">
                    <a16:creationId xmlns:a16="http://schemas.microsoft.com/office/drawing/2014/main" id="{C0BFBA0F-F833-47EF-990E-A0B263FE98A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6" name="Rechte verbindingslijn 35">
                <a:extLst>
                  <a:ext uri="{FF2B5EF4-FFF2-40B4-BE49-F238E27FC236}">
                    <a16:creationId xmlns:a16="http://schemas.microsoft.com/office/drawing/2014/main" id="{E94C5356-8277-4C8C-9D0C-CE477609C1D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37" name="Groep 36">
                <a:extLst>
                  <a:ext uri="{FF2B5EF4-FFF2-40B4-BE49-F238E27FC236}">
                    <a16:creationId xmlns:a16="http://schemas.microsoft.com/office/drawing/2014/main" id="{97457651-168B-4FED-ABA3-70E9230298F2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A12D3A95-1E8A-42BF-92DA-5BBA8CBDFE75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+mn-lt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DA41B08A-0437-4DBC-93D5-CC1AD02043F5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50B59899-AECD-4EC1-B153-6DDA3CFCA16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AAA531CD-0772-48D3-92F3-A1559A2B50E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61E22A23-CF59-4C4B-943D-8EEED032F25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0" name="Rechte verbindingslijn 59">
                      <a:extLst>
                        <a:ext uri="{FF2B5EF4-FFF2-40B4-BE49-F238E27FC236}">
                          <a16:creationId xmlns:a16="http://schemas.microsoft.com/office/drawing/2014/main" id="{1C32C96F-C05C-44C0-8D48-93943F5CE9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1" name="Rechte verbindingslijn 60">
                      <a:extLst>
                        <a:ext uri="{FF2B5EF4-FFF2-40B4-BE49-F238E27FC236}">
                          <a16:creationId xmlns:a16="http://schemas.microsoft.com/office/drawing/2014/main" id="{E60DE277-4B54-4988-9575-A24186DF4B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2" name="Rechte verbindingslijn 61">
                      <a:extLst>
                        <a:ext uri="{FF2B5EF4-FFF2-40B4-BE49-F238E27FC236}">
                          <a16:creationId xmlns:a16="http://schemas.microsoft.com/office/drawing/2014/main" id="{FE1ABAF8-581F-4B85-9626-E1025F23517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55" name="Groep 54">
                    <a:extLst>
                      <a:ext uri="{FF2B5EF4-FFF2-40B4-BE49-F238E27FC236}">
                        <a16:creationId xmlns:a16="http://schemas.microsoft.com/office/drawing/2014/main" id="{13D4E5CB-38EA-428F-9F66-104DF812484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56" name="Rechthoek 55">
                      <a:extLst>
                        <a:ext uri="{FF2B5EF4-FFF2-40B4-BE49-F238E27FC236}">
                          <a16:creationId xmlns:a16="http://schemas.microsoft.com/office/drawing/2014/main" id="{8693D0D2-5216-470D-91DB-8374B5A2D11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57" name="Pijl: punthaak 56">
                      <a:extLst>
                        <a:ext uri="{FF2B5EF4-FFF2-40B4-BE49-F238E27FC236}">
                          <a16:creationId xmlns:a16="http://schemas.microsoft.com/office/drawing/2014/main" id="{98E0D273-69D1-449B-BC53-17AA7E97B45A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</p:grpSp>
            </p:grp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C7B8476D-1AE5-47E8-BFDC-D8FB2982E048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94FBD758-8EC0-4335-8B81-68C05AD17E45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+mn-lt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A6526180-A3C6-4102-8B93-7BD4E2412944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B1B745E2-8EDB-4A09-93E1-08C5A04CBBC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47" name="Rechte verbindingslijn 46">
                      <a:extLst>
                        <a:ext uri="{FF2B5EF4-FFF2-40B4-BE49-F238E27FC236}">
                          <a16:creationId xmlns:a16="http://schemas.microsoft.com/office/drawing/2014/main" id="{FF839A43-C846-4BA6-B01A-31AA4AA00B5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Rechte verbindingslijn 47">
                      <a:extLst>
                        <a:ext uri="{FF2B5EF4-FFF2-40B4-BE49-F238E27FC236}">
                          <a16:creationId xmlns:a16="http://schemas.microsoft.com/office/drawing/2014/main" id="{BE75418D-1FD6-424E-BB60-D88965FEE6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" name="Rechte verbindingslijn 48">
                      <a:extLst>
                        <a:ext uri="{FF2B5EF4-FFF2-40B4-BE49-F238E27FC236}">
                          <a16:creationId xmlns:a16="http://schemas.microsoft.com/office/drawing/2014/main" id="{212AE9A4-08A5-4C4C-8E1B-148B08DD9F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0" name="Rechte verbindingslijn 49">
                      <a:extLst>
                        <a:ext uri="{FF2B5EF4-FFF2-40B4-BE49-F238E27FC236}">
                          <a16:creationId xmlns:a16="http://schemas.microsoft.com/office/drawing/2014/main" id="{B771720C-20F4-4218-8DE7-CBEC09C409A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1" name="Rechte verbindingslijn 50">
                      <a:extLst>
                        <a:ext uri="{FF2B5EF4-FFF2-40B4-BE49-F238E27FC236}">
                          <a16:creationId xmlns:a16="http://schemas.microsoft.com/office/drawing/2014/main" id="{2DFDCFA2-FC30-4603-B1B2-234D152338A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4EACAFE6-25CC-4D34-A283-BE7962FFAF91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45" name="Rechthoek 44">
                      <a:extLst>
                        <a:ext uri="{FF2B5EF4-FFF2-40B4-BE49-F238E27FC236}">
                          <a16:creationId xmlns:a16="http://schemas.microsoft.com/office/drawing/2014/main" id="{938CA307-FB54-41C5-9313-1215186D8D3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46" name="Pijl: punthaak 45">
                      <a:extLst>
                        <a:ext uri="{FF2B5EF4-FFF2-40B4-BE49-F238E27FC236}">
                          <a16:creationId xmlns:a16="http://schemas.microsoft.com/office/drawing/2014/main" id="{4CB85F46-3B8B-45E9-B823-DC8CA7F79700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</p:grpSp>
            </p:grpSp>
          </p:grpSp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4D024159-28A1-4DF8-9840-C7630F9CFC7E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4B7BAAC-E741-4051-AC2B-9E8652ECF846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13" name="Rechte verbindingslijn 12">
              <a:extLst>
                <a:ext uri="{FF2B5EF4-FFF2-40B4-BE49-F238E27FC236}">
                  <a16:creationId xmlns:a16="http://schemas.microsoft.com/office/drawing/2014/main" id="{CE247DCE-B370-4C00-AF53-A662D716481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62A24BFA-5F66-4FA6-90A8-9C4EB5186C33}"/>
                </a:ext>
              </a:extLst>
            </p:cNvPr>
            <p:cNvSpPr/>
            <p:nvPr userDrawn="1"/>
          </p:nvSpPr>
          <p:spPr>
            <a:xfrm>
              <a:off x="-3059324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HEADER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DE675D5-F141-4C09-90A8-2A694C7FA268}"/>
                </a:ext>
              </a:extLst>
            </p:cNvPr>
            <p:cNvSpPr/>
            <p:nvPr userDrawn="1"/>
          </p:nvSpPr>
          <p:spPr>
            <a:xfrm>
              <a:off x="-3425006" y="2091065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0E51C4EF-075D-4D35-97AF-BF3CD2867008}"/>
                </a:ext>
              </a:extLst>
            </p:cNvPr>
            <p:cNvSpPr/>
            <p:nvPr userDrawn="1"/>
          </p:nvSpPr>
          <p:spPr>
            <a:xfrm>
              <a:off x="-3059324" y="2091064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782064B5-30DE-4C0B-8959-EC9BF55F928E}"/>
                </a:ext>
              </a:extLst>
            </p:cNvPr>
            <p:cNvSpPr/>
            <p:nvPr userDrawn="1"/>
          </p:nvSpPr>
          <p:spPr>
            <a:xfrm>
              <a:off x="-3425006" y="246524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AF44ABA-1E34-4AEC-BB9C-877F53C76E61}"/>
                </a:ext>
              </a:extLst>
            </p:cNvPr>
            <p:cNvSpPr/>
            <p:nvPr userDrawn="1"/>
          </p:nvSpPr>
          <p:spPr>
            <a:xfrm>
              <a:off x="-3059324" y="2465240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5600" marR="0" lvl="0" indent="-17780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Sub-bullet #1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E3D67E34-5F6C-4620-9FC9-0ACF63A2904F}"/>
                </a:ext>
              </a:extLst>
            </p:cNvPr>
            <p:cNvSpPr/>
            <p:nvPr userDrawn="1"/>
          </p:nvSpPr>
          <p:spPr>
            <a:xfrm>
              <a:off x="-3425006" y="283788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39DD9686-0181-4412-A329-C5733274B8CD}"/>
                </a:ext>
              </a:extLst>
            </p:cNvPr>
            <p:cNvSpPr/>
            <p:nvPr userDrawn="1"/>
          </p:nvSpPr>
          <p:spPr>
            <a:xfrm>
              <a:off x="-3059324" y="283788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1813" marR="0" lvl="0" indent="-176213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Calibri Light" panose="020F0302020204030204" pitchFamily="34" charset="0"/>
                <a:buChar char="-"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Sub-bullet #2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FE9DCACD-0104-4512-814C-98FA20FDF910}"/>
                </a:ext>
              </a:extLst>
            </p:cNvPr>
            <p:cNvSpPr/>
            <p:nvPr userDrawn="1"/>
          </p:nvSpPr>
          <p:spPr>
            <a:xfrm>
              <a:off x="-3425006" y="32214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FEE7B999-D30E-4C83-8541-015396EF5E52}"/>
                </a:ext>
              </a:extLst>
            </p:cNvPr>
            <p:cNvSpPr/>
            <p:nvPr userDrawn="1"/>
          </p:nvSpPr>
          <p:spPr>
            <a:xfrm>
              <a:off x="-3059324" y="322149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Plain text</a:t>
              </a:r>
            </a:p>
          </p:txBody>
        </p:sp>
        <p:cxnSp>
          <p:nvCxnSpPr>
            <p:cNvPr id="23" name="Rechte verbindingslijn 22">
              <a:extLst>
                <a:ext uri="{FF2B5EF4-FFF2-40B4-BE49-F238E27FC236}">
                  <a16:creationId xmlns:a16="http://schemas.microsoft.com/office/drawing/2014/main" id="{2C8459E3-C188-4030-A39C-FE483F9F785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3585498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24" name="Meer informatie">
              <a:extLst>
                <a:ext uri="{FF2B5EF4-FFF2-40B4-BE49-F238E27FC236}">
                  <a16:creationId xmlns:a16="http://schemas.microsoft.com/office/drawing/2014/main" id="{9418DCBB-0DB1-4189-9D1E-3609A9803538}"/>
                </a:ext>
              </a:extLst>
            </p:cNvPr>
            <p:cNvGrpSpPr/>
            <p:nvPr userDrawn="1"/>
          </p:nvGrpSpPr>
          <p:grpSpPr>
            <a:xfrm>
              <a:off x="-3421298" y="3713747"/>
              <a:ext cx="3178515" cy="783273"/>
              <a:chOff x="-3741486" y="3359148"/>
              <a:chExt cx="3178515" cy="783273"/>
            </a:xfrm>
          </p:grpSpPr>
          <p:sp>
            <p:nvSpPr>
              <p:cNvPr id="26" name="Freeform 101">
                <a:extLst>
                  <a:ext uri="{FF2B5EF4-FFF2-40B4-BE49-F238E27FC236}">
                    <a16:creationId xmlns:a16="http://schemas.microsoft.com/office/drawing/2014/main" id="{BEEECEFC-90CF-47DC-8FDC-2E6A58C520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59148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noProof="0">
                  <a:latin typeface="+mn-lt"/>
                </a:endParaRP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27C04B30-C5F9-4EC0-9F1F-7A4396A339A7}"/>
                  </a:ext>
                </a:extLst>
              </p:cNvPr>
              <p:cNvSpPr/>
              <p:nvPr userDrawn="1"/>
            </p:nvSpPr>
            <p:spPr>
              <a:xfrm>
                <a:off x="-3380966" y="3431177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DE6CA67E-0B98-42BA-92B3-F32A5057ED0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BC0EAD11-736D-4783-8966-5FE8C68888B2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as pictured above, to choose a text level.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</p:grpSp>
      <p:sp>
        <p:nvSpPr>
          <p:cNvPr id="82" name="Tijdelijke aanduiding voor tekst 221">
            <a:extLst>
              <a:ext uri="{FF2B5EF4-FFF2-40B4-BE49-F238E27FC236}">
                <a16:creationId xmlns:a16="http://schemas.microsoft.com/office/drawing/2014/main" id="{63FDC19D-8E63-44D0-8F88-FD38645027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52932" y="5131558"/>
            <a:ext cx="3252716" cy="179468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89" name="Tijdelijke aanduiding voor verticale tekst 2">
            <a:extLst>
              <a:ext uri="{FF2B5EF4-FFF2-40B4-BE49-F238E27FC236}">
                <a16:creationId xmlns:a16="http://schemas.microsoft.com/office/drawing/2014/main" id="{3095AC55-5F29-499C-AFCA-AC162E8F65FE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98086" y="2090509"/>
            <a:ext cx="10795533" cy="3685599"/>
          </a:xfrm>
        </p:spPr>
        <p:txBody>
          <a:bodyPr vert="horz"/>
          <a:lstStyle>
            <a:lvl1pPr>
              <a:defRPr/>
            </a:lvl1pPr>
            <a:lvl2pPr marL="0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5"/>
            <a:r>
              <a:rPr lang="en-US" noProof="0"/>
              <a:t>Bullet</a:t>
            </a:r>
          </a:p>
          <a:p>
            <a:pPr lvl="2"/>
            <a:r>
              <a:rPr lang="en-US" noProof="0"/>
              <a:t>Sub-bullet #1</a:t>
            </a:r>
          </a:p>
          <a:p>
            <a:pPr lvl="3"/>
            <a:r>
              <a:rPr lang="en-US" noProof="0"/>
              <a:t>Sub-bullet #2</a:t>
            </a:r>
          </a:p>
          <a:p>
            <a:pPr lvl="4"/>
            <a:r>
              <a:rPr lang="en-US" noProof="0"/>
              <a:t>Plain text</a:t>
            </a:r>
          </a:p>
          <a:p>
            <a:pPr lvl="5"/>
            <a:r>
              <a:rPr lang="en-US" noProof="0"/>
              <a:t>Bullet</a:t>
            </a:r>
          </a:p>
          <a:p>
            <a:pPr lvl="6"/>
            <a:r>
              <a:rPr lang="en-US" noProof="0"/>
              <a:t>Sub-bullet #1</a:t>
            </a:r>
          </a:p>
          <a:p>
            <a:pPr lvl="7"/>
            <a:r>
              <a:rPr lang="en-US" noProof="0"/>
              <a:t>Sub-bullet #2</a:t>
            </a:r>
          </a:p>
          <a:p>
            <a:pPr lvl="8"/>
            <a:r>
              <a:rPr lang="en-US" noProof="0"/>
              <a:t>Plain text</a:t>
            </a:r>
          </a:p>
        </p:txBody>
      </p:sp>
      <p:sp>
        <p:nvSpPr>
          <p:cNvPr id="85" name="Titel 82">
            <a:extLst>
              <a:ext uri="{FF2B5EF4-FFF2-40B4-BE49-F238E27FC236}">
                <a16:creationId xmlns:a16="http://schemas.microsoft.com/office/drawing/2014/main" id="{3FD90146-0B29-4D00-B10F-B819D42B4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086" y="1563112"/>
            <a:ext cx="10788957" cy="460883"/>
          </a:xfrm>
        </p:spPr>
        <p:txBody>
          <a:bodyPr/>
          <a:lstStyle>
            <a:lvl1pPr>
              <a:defRPr>
                <a:solidFill>
                  <a:srgbClr val="E50B14"/>
                </a:solidFill>
              </a:defRPr>
            </a:lvl1pPr>
          </a:lstStyle>
          <a:p>
            <a:r>
              <a:rPr lang="nl-NL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218721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CTURE (75% /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hthoek 132">
            <a:extLst>
              <a:ext uri="{FF2B5EF4-FFF2-40B4-BE49-F238E27FC236}">
                <a16:creationId xmlns:a16="http://schemas.microsoft.com/office/drawing/2014/main" id="{8E64CF40-22CA-4D11-A6C6-BA9B4B6FB84D}"/>
              </a:ext>
            </a:extLst>
          </p:cNvPr>
          <p:cNvSpPr/>
          <p:nvPr userDrawn="1"/>
        </p:nvSpPr>
        <p:spPr>
          <a:xfrm>
            <a:off x="8652681" y="4497020"/>
            <a:ext cx="3552967" cy="2360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DD826C5-0082-44A8-A23D-491166C08D5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04662" y="2090509"/>
            <a:ext cx="6853706" cy="368560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1"/>
            <a:r>
              <a:rPr lang="en-US" noProof="0"/>
              <a:t>Bullet</a:t>
            </a:r>
          </a:p>
          <a:p>
            <a:pPr lvl="2"/>
            <a:r>
              <a:rPr lang="en-US" noProof="0"/>
              <a:t>Sub-bullet #1</a:t>
            </a:r>
          </a:p>
          <a:p>
            <a:pPr lvl="3"/>
            <a:r>
              <a:rPr lang="en-US" noProof="0"/>
              <a:t>Sub-bullet #2</a:t>
            </a:r>
          </a:p>
          <a:p>
            <a:pPr lvl="4"/>
            <a:r>
              <a:rPr lang="en-US" noProof="0"/>
              <a:t>Plain text</a:t>
            </a:r>
          </a:p>
          <a:p>
            <a:pPr lvl="5"/>
            <a:r>
              <a:rPr lang="en-US" noProof="0"/>
              <a:t>Bullet</a:t>
            </a:r>
          </a:p>
          <a:p>
            <a:pPr lvl="6"/>
            <a:r>
              <a:rPr lang="en-US" noProof="0"/>
              <a:t>Sub-bullet #1</a:t>
            </a:r>
          </a:p>
          <a:p>
            <a:pPr lvl="7"/>
            <a:r>
              <a:rPr lang="en-US" noProof="0"/>
              <a:t>Sub-bullet #2</a:t>
            </a:r>
          </a:p>
          <a:p>
            <a:pPr lvl="8"/>
            <a:r>
              <a:rPr lang="en-US" noProof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4624023" y="-885712"/>
            <a:ext cx="2943985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en-US" sz="1200" b="0" spc="50" baseline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TEXT AND PICTURE (75% / 25%)</a:t>
            </a:r>
            <a:endParaRPr lang="nl-NL" sz="1200" b="0" spc="50" baseline="0">
              <a:solidFill>
                <a:srgbClr val="212121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Tijdelijke aanduiding voor afbeelding 12">
            <a:extLst>
              <a:ext uri="{FF2B5EF4-FFF2-40B4-BE49-F238E27FC236}">
                <a16:creationId xmlns:a16="http://schemas.microsoft.com/office/drawing/2014/main" id="{495E3EA7-8639-4813-A538-C3F0BF13F0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11955" y="0"/>
            <a:ext cx="4180045" cy="6858000"/>
          </a:xfrm>
          <a:solidFill>
            <a:schemeClr val="accent4">
              <a:lumMod val="10000"/>
              <a:lumOff val="90000"/>
            </a:schemeClr>
          </a:solidFill>
        </p:spPr>
        <p:txBody>
          <a:bodyPr tIns="2880000" anchor="t" anchorCtr="0"/>
          <a:lstStyle>
            <a:lvl1pPr marL="0" indent="0" algn="ctr">
              <a:buNone/>
              <a:defRPr sz="1050" b="1" baseline="0">
                <a:solidFill>
                  <a:schemeClr val="accent5"/>
                </a:solidFill>
              </a:defRPr>
            </a:lvl1pPr>
          </a:lstStyle>
          <a:p>
            <a:r>
              <a:rPr lang="nl-NL"/>
              <a:t>Click on </a:t>
            </a:r>
            <a:r>
              <a:rPr lang="nl-NL" err="1"/>
              <a:t>the</a:t>
            </a:r>
            <a:r>
              <a:rPr lang="nl-NL"/>
              <a:t> pictogram Below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insert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grpSp>
        <p:nvGrpSpPr>
          <p:cNvPr id="9" name="GRID" hidden="1">
            <a:extLst>
              <a:ext uri="{FF2B5EF4-FFF2-40B4-BE49-F238E27FC236}">
                <a16:creationId xmlns:a16="http://schemas.microsoft.com/office/drawing/2014/main" id="{51FA94CB-6590-46F4-8087-8D3B87037E96}"/>
              </a:ext>
            </a:extLst>
          </p:cNvPr>
          <p:cNvGrpSpPr/>
          <p:nvPr userDrawn="1"/>
        </p:nvGrpSpPr>
        <p:grpSpPr>
          <a:xfrm>
            <a:off x="0" y="0"/>
            <a:ext cx="12192001" cy="6858000"/>
            <a:chOff x="0" y="0"/>
            <a:chExt cx="12192001" cy="6858000"/>
          </a:xfrm>
          <a:solidFill>
            <a:schemeClr val="accent1">
              <a:alpha val="49000"/>
            </a:schemeClr>
          </a:solidFill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FE26218F-29CA-4C38-A7B9-856DD203405C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DD99824B-F195-48AD-8361-BBBC388E15B2}"/>
                </a:ext>
              </a:extLst>
            </p:cNvPr>
            <p:cNvSpPr/>
            <p:nvPr userDrawn="1"/>
          </p:nvSpPr>
          <p:spPr>
            <a:xfrm>
              <a:off x="0" y="1308447"/>
              <a:ext cx="12192000" cy="1565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90E162F-12C8-4AE2-9BB8-F9880B0CAE3F}"/>
                </a:ext>
              </a:extLst>
            </p:cNvPr>
            <p:cNvSpPr/>
            <p:nvPr userDrawn="1"/>
          </p:nvSpPr>
          <p:spPr>
            <a:xfrm>
              <a:off x="0" y="5934343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FE2F9DA5-E478-4EB3-B711-926FDD03A279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E2901B7D-23C2-40D3-8D03-0A74FF0E8B78}"/>
                </a:ext>
              </a:extLst>
            </p:cNvPr>
            <p:cNvSpPr/>
            <p:nvPr userDrawn="1"/>
          </p:nvSpPr>
          <p:spPr>
            <a:xfrm>
              <a:off x="0" y="0"/>
              <a:ext cx="4445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B5B7CB31-E0BC-4704-A8B6-D0B4EDA15F5A}"/>
                </a:ext>
              </a:extLst>
            </p:cNvPr>
            <p:cNvSpPr/>
            <p:nvPr userDrawn="1"/>
          </p:nvSpPr>
          <p:spPr>
            <a:xfrm>
              <a:off x="11738415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B2165875-FD52-4018-A504-59B26012B64E}"/>
                </a:ext>
              </a:extLst>
            </p:cNvPr>
            <p:cNvSpPr/>
            <p:nvPr userDrawn="1"/>
          </p:nvSpPr>
          <p:spPr>
            <a:xfrm>
              <a:off x="7558369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DB3FC-A33B-4472-AB0A-32ADA828587E}" type="datetime5">
              <a:rPr lang="en-US" smtClean="0"/>
              <a:t>4-Jan-21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D6B08DF-E31D-400F-9D49-014B2090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  <p:sp>
        <p:nvSpPr>
          <p:cNvPr id="225" name="Tijdelijke aanduiding voor voettekst 4">
            <a:extLst>
              <a:ext uri="{FF2B5EF4-FFF2-40B4-BE49-F238E27FC236}">
                <a16:creationId xmlns:a16="http://schemas.microsoft.com/office/drawing/2014/main" id="{19436BCE-F96B-435A-830A-3716A49557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1408" y="6254518"/>
            <a:ext cx="4829583" cy="14763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 b="1" cap="none" baseline="0">
                <a:solidFill>
                  <a:schemeClr val="accent4"/>
                </a:solidFill>
              </a:defRPr>
            </a:lvl1pPr>
          </a:lstStyle>
          <a:p>
            <a:r>
              <a:rPr lang="nl-NL"/>
              <a:t>&lt;Place footer here&gt;</a:t>
            </a:r>
          </a:p>
        </p:txBody>
      </p:sp>
      <p:grpSp>
        <p:nvGrpSpPr>
          <p:cNvPr id="226" name="Instruction">
            <a:extLst>
              <a:ext uri="{FF2B5EF4-FFF2-40B4-BE49-F238E27FC236}">
                <a16:creationId xmlns:a16="http://schemas.microsoft.com/office/drawing/2014/main" id="{DFAAC470-F6C0-4283-8D01-C88CEE4F8747}"/>
              </a:ext>
            </a:extLst>
          </p:cNvPr>
          <p:cNvGrpSpPr/>
          <p:nvPr userDrawn="1"/>
        </p:nvGrpSpPr>
        <p:grpSpPr>
          <a:xfrm>
            <a:off x="-3437547" y="1434"/>
            <a:ext cx="3201327" cy="4495586"/>
            <a:chOff x="-3437547" y="1434"/>
            <a:chExt cx="3201327" cy="4495586"/>
          </a:xfrm>
        </p:grpSpPr>
        <p:sp>
          <p:nvSpPr>
            <p:cNvPr id="227" name="Rechthoek 226">
              <a:extLst>
                <a:ext uri="{FF2B5EF4-FFF2-40B4-BE49-F238E27FC236}">
                  <a16:creationId xmlns:a16="http://schemas.microsoft.com/office/drawing/2014/main" id="{9E0765A7-1BEC-4046-9185-1BD693B69575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text levels</a:t>
              </a:r>
            </a:p>
          </p:txBody>
        </p:sp>
        <p:sp>
          <p:nvSpPr>
            <p:cNvPr id="228" name="Ovaal 227">
              <a:extLst>
                <a:ext uri="{FF2B5EF4-FFF2-40B4-BE49-F238E27FC236}">
                  <a16:creationId xmlns:a16="http://schemas.microsoft.com/office/drawing/2014/main" id="{D78C8A9A-5347-4003-BC26-AD2FF8B1C64F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29" name="Rechte verbindingslijn 228">
              <a:extLst>
                <a:ext uri="{FF2B5EF4-FFF2-40B4-BE49-F238E27FC236}">
                  <a16:creationId xmlns:a16="http://schemas.microsoft.com/office/drawing/2014/main" id="{9181B955-0F21-48C7-9F39-ED1FE083FA7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230" name="Groep 229">
              <a:extLst>
                <a:ext uri="{FF2B5EF4-FFF2-40B4-BE49-F238E27FC236}">
                  <a16:creationId xmlns:a16="http://schemas.microsoft.com/office/drawing/2014/main" id="{120EA828-6017-4288-91BF-E7D04EBA5054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247" name="Rechthoek 246">
                <a:extLst>
                  <a:ext uri="{FF2B5EF4-FFF2-40B4-BE49-F238E27FC236}">
                    <a16:creationId xmlns:a16="http://schemas.microsoft.com/office/drawing/2014/main" id="{17A6B254-79BC-4ACA-8373-3FF00EB5F562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b="0" noProof="0">
                    <a:solidFill>
                      <a:srgbClr val="C00000"/>
                    </a:solidFill>
                    <a:latin typeface="+mn-lt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248" name="Rechte verbindingslijn 247">
                <a:extLst>
                  <a:ext uri="{FF2B5EF4-FFF2-40B4-BE49-F238E27FC236}">
                    <a16:creationId xmlns:a16="http://schemas.microsoft.com/office/drawing/2014/main" id="{066BF57D-237C-4083-8B6B-EA07ECCA97F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Rechte verbindingslijn 248">
                <a:extLst>
                  <a:ext uri="{FF2B5EF4-FFF2-40B4-BE49-F238E27FC236}">
                    <a16:creationId xmlns:a16="http://schemas.microsoft.com/office/drawing/2014/main" id="{5A2AD41F-366E-47E4-BBFB-B10013E0D5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0" name="Rechthoek 249">
                <a:extLst>
                  <a:ext uri="{FF2B5EF4-FFF2-40B4-BE49-F238E27FC236}">
                    <a16:creationId xmlns:a16="http://schemas.microsoft.com/office/drawing/2014/main" id="{96E51348-0BB8-4EBA-B9CB-BE8943140FF8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  <a:latin typeface="+mn-lt"/>
                </a:endParaRPr>
              </a:p>
            </p:txBody>
          </p:sp>
          <p:grpSp>
            <p:nvGrpSpPr>
              <p:cNvPr id="251" name="Groep 250">
                <a:extLst>
                  <a:ext uri="{FF2B5EF4-FFF2-40B4-BE49-F238E27FC236}">
                    <a16:creationId xmlns:a16="http://schemas.microsoft.com/office/drawing/2014/main" id="{65CFCFED-468A-4B3A-855F-C9AEC3B00EB8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290" name="Groep 289">
                  <a:extLst>
                    <a:ext uri="{FF2B5EF4-FFF2-40B4-BE49-F238E27FC236}">
                      <a16:creationId xmlns:a16="http://schemas.microsoft.com/office/drawing/2014/main" id="{678AEFF2-2CB6-43E2-8AD5-577174CA50FD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294" name="Rechte verbindingslijn 293">
                    <a:extLst>
                      <a:ext uri="{FF2B5EF4-FFF2-40B4-BE49-F238E27FC236}">
                        <a16:creationId xmlns:a16="http://schemas.microsoft.com/office/drawing/2014/main" id="{1240F859-C443-4CD8-82B0-8A9A3925A03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5" name="Rechte verbindingslijn 294">
                    <a:extLst>
                      <a:ext uri="{FF2B5EF4-FFF2-40B4-BE49-F238E27FC236}">
                        <a16:creationId xmlns:a16="http://schemas.microsoft.com/office/drawing/2014/main" id="{43A36EB0-66A6-4A02-AE33-F1EDF86A491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6" name="Rechte verbindingslijn 295">
                    <a:extLst>
                      <a:ext uri="{FF2B5EF4-FFF2-40B4-BE49-F238E27FC236}">
                        <a16:creationId xmlns:a16="http://schemas.microsoft.com/office/drawing/2014/main" id="{1F128872-DB5B-4EAC-AEFE-04A241305E9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7" name="Rechte verbindingslijn 296">
                    <a:extLst>
                      <a:ext uri="{FF2B5EF4-FFF2-40B4-BE49-F238E27FC236}">
                        <a16:creationId xmlns:a16="http://schemas.microsoft.com/office/drawing/2014/main" id="{CD7556AA-18EE-4FDC-8B28-53580CA68C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8" name="Rechte verbindingslijn 297">
                    <a:extLst>
                      <a:ext uri="{FF2B5EF4-FFF2-40B4-BE49-F238E27FC236}">
                        <a16:creationId xmlns:a16="http://schemas.microsoft.com/office/drawing/2014/main" id="{88D7A189-6524-472D-A203-3167189D633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91" name="Groep 290">
                  <a:extLst>
                    <a:ext uri="{FF2B5EF4-FFF2-40B4-BE49-F238E27FC236}">
                      <a16:creationId xmlns:a16="http://schemas.microsoft.com/office/drawing/2014/main" id="{E8A2FDF4-0123-4202-9579-E31BD6EE378B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92" name="Rechthoek 291">
                    <a:extLst>
                      <a:ext uri="{FF2B5EF4-FFF2-40B4-BE49-F238E27FC236}">
                        <a16:creationId xmlns:a16="http://schemas.microsoft.com/office/drawing/2014/main" id="{EB7A92DE-46A9-49E8-B0C2-77D67E9761F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293" name="Pijl: punthaak 292">
                    <a:extLst>
                      <a:ext uri="{FF2B5EF4-FFF2-40B4-BE49-F238E27FC236}">
                        <a16:creationId xmlns:a16="http://schemas.microsoft.com/office/drawing/2014/main" id="{347A7C79-7792-4E1D-8D2A-5E7871215BC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</p:grpSp>
          </p:grpSp>
          <p:grpSp>
            <p:nvGrpSpPr>
              <p:cNvPr id="252" name="Groep 251">
                <a:extLst>
                  <a:ext uri="{FF2B5EF4-FFF2-40B4-BE49-F238E27FC236}">
                    <a16:creationId xmlns:a16="http://schemas.microsoft.com/office/drawing/2014/main" id="{DEC320A6-CBE6-4273-8ECA-20ED52608A11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281" name="Groep 280">
                  <a:extLst>
                    <a:ext uri="{FF2B5EF4-FFF2-40B4-BE49-F238E27FC236}">
                      <a16:creationId xmlns:a16="http://schemas.microsoft.com/office/drawing/2014/main" id="{999DB48C-728B-4273-A2BB-CCD7E2D6208D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285" name="Rechte verbindingslijn 284">
                    <a:extLst>
                      <a:ext uri="{FF2B5EF4-FFF2-40B4-BE49-F238E27FC236}">
                        <a16:creationId xmlns:a16="http://schemas.microsoft.com/office/drawing/2014/main" id="{61BF2737-91C9-4FEE-9AE2-4CA176603D1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6" name="Rechte verbindingslijn 285">
                    <a:extLst>
                      <a:ext uri="{FF2B5EF4-FFF2-40B4-BE49-F238E27FC236}">
                        <a16:creationId xmlns:a16="http://schemas.microsoft.com/office/drawing/2014/main" id="{70F0525A-009D-4467-BBDA-71B4CF6BD14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7" name="Rechte verbindingslijn 286">
                    <a:extLst>
                      <a:ext uri="{FF2B5EF4-FFF2-40B4-BE49-F238E27FC236}">
                        <a16:creationId xmlns:a16="http://schemas.microsoft.com/office/drawing/2014/main" id="{50DF005F-79F1-4941-9C04-5116225886F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8" name="Rechte verbindingslijn 287">
                    <a:extLst>
                      <a:ext uri="{FF2B5EF4-FFF2-40B4-BE49-F238E27FC236}">
                        <a16:creationId xmlns:a16="http://schemas.microsoft.com/office/drawing/2014/main" id="{89596850-C555-4254-9889-E05819712D6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9" name="Rechte verbindingslijn 288">
                    <a:extLst>
                      <a:ext uri="{FF2B5EF4-FFF2-40B4-BE49-F238E27FC236}">
                        <a16:creationId xmlns:a16="http://schemas.microsoft.com/office/drawing/2014/main" id="{91F8D65B-C535-49B6-8506-75F282FD63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82" name="Groep 281">
                  <a:extLst>
                    <a:ext uri="{FF2B5EF4-FFF2-40B4-BE49-F238E27FC236}">
                      <a16:creationId xmlns:a16="http://schemas.microsoft.com/office/drawing/2014/main" id="{7983A136-29E7-4E1F-BB2C-76B7870F3542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83" name="Rechthoek 282">
                    <a:extLst>
                      <a:ext uri="{FF2B5EF4-FFF2-40B4-BE49-F238E27FC236}">
                        <a16:creationId xmlns:a16="http://schemas.microsoft.com/office/drawing/2014/main" id="{CA566670-5474-4C70-AF8B-B3E56EC8423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284" name="Pijl: punthaak 283">
                    <a:extLst>
                      <a:ext uri="{FF2B5EF4-FFF2-40B4-BE49-F238E27FC236}">
                        <a16:creationId xmlns:a16="http://schemas.microsoft.com/office/drawing/2014/main" id="{AD3565AC-AAAD-4B57-BED2-C48B86E9618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</p:grpSp>
          </p:grpSp>
          <p:cxnSp>
            <p:nvCxnSpPr>
              <p:cNvPr id="253" name="Rechte verbindingslijn 252">
                <a:extLst>
                  <a:ext uri="{FF2B5EF4-FFF2-40B4-BE49-F238E27FC236}">
                    <a16:creationId xmlns:a16="http://schemas.microsoft.com/office/drawing/2014/main" id="{CD07AB8D-4643-454C-A109-7FEE2FF4B30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54" name="Rechte verbindingslijn 253">
                <a:extLst>
                  <a:ext uri="{FF2B5EF4-FFF2-40B4-BE49-F238E27FC236}">
                    <a16:creationId xmlns:a16="http://schemas.microsoft.com/office/drawing/2014/main" id="{74B6BE37-5FE0-4D3C-86C5-CB2899E99B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255" name="Groep 254">
                <a:extLst>
                  <a:ext uri="{FF2B5EF4-FFF2-40B4-BE49-F238E27FC236}">
                    <a16:creationId xmlns:a16="http://schemas.microsoft.com/office/drawing/2014/main" id="{0DA04DC2-7AF8-48AE-9440-7FBF028137BA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270" name="Rechthoek 269">
                  <a:extLst>
                    <a:ext uri="{FF2B5EF4-FFF2-40B4-BE49-F238E27FC236}">
                      <a16:creationId xmlns:a16="http://schemas.microsoft.com/office/drawing/2014/main" id="{20548E95-1467-4F30-AD98-7209A559F647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+mn-lt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71" name="Groep 270">
                  <a:extLst>
                    <a:ext uri="{FF2B5EF4-FFF2-40B4-BE49-F238E27FC236}">
                      <a16:creationId xmlns:a16="http://schemas.microsoft.com/office/drawing/2014/main" id="{B2C3149C-9F33-4F6E-BDB0-7C97DD6472CD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272" name="Groep 271">
                    <a:extLst>
                      <a:ext uri="{FF2B5EF4-FFF2-40B4-BE49-F238E27FC236}">
                        <a16:creationId xmlns:a16="http://schemas.microsoft.com/office/drawing/2014/main" id="{7320099F-55B1-40F7-B383-0F2BCA5AF95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276" name="Rechte verbindingslijn 275">
                      <a:extLst>
                        <a:ext uri="{FF2B5EF4-FFF2-40B4-BE49-F238E27FC236}">
                          <a16:creationId xmlns:a16="http://schemas.microsoft.com/office/drawing/2014/main" id="{9AC67C28-EE00-4E2A-B3D1-02B1EE0A47C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77" name="Rechte verbindingslijn 276">
                      <a:extLst>
                        <a:ext uri="{FF2B5EF4-FFF2-40B4-BE49-F238E27FC236}">
                          <a16:creationId xmlns:a16="http://schemas.microsoft.com/office/drawing/2014/main" id="{A6A42506-5147-46F0-95C8-560FC0F36D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78" name="Rechte verbindingslijn 277">
                      <a:extLst>
                        <a:ext uri="{FF2B5EF4-FFF2-40B4-BE49-F238E27FC236}">
                          <a16:creationId xmlns:a16="http://schemas.microsoft.com/office/drawing/2014/main" id="{20FC432E-85FD-4093-B153-73E4932C87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79" name="Rechte verbindingslijn 278">
                      <a:extLst>
                        <a:ext uri="{FF2B5EF4-FFF2-40B4-BE49-F238E27FC236}">
                          <a16:creationId xmlns:a16="http://schemas.microsoft.com/office/drawing/2014/main" id="{BBA32121-7FA7-4A43-8CE4-B4438A4028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80" name="Rechte verbindingslijn 279">
                      <a:extLst>
                        <a:ext uri="{FF2B5EF4-FFF2-40B4-BE49-F238E27FC236}">
                          <a16:creationId xmlns:a16="http://schemas.microsoft.com/office/drawing/2014/main" id="{ED377A36-4386-4C63-B875-F559DB7002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73" name="Groep 272">
                    <a:extLst>
                      <a:ext uri="{FF2B5EF4-FFF2-40B4-BE49-F238E27FC236}">
                        <a16:creationId xmlns:a16="http://schemas.microsoft.com/office/drawing/2014/main" id="{3321E043-4BA0-4816-A2B3-50FA4E3A7B0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74" name="Rechthoek 273">
                      <a:extLst>
                        <a:ext uri="{FF2B5EF4-FFF2-40B4-BE49-F238E27FC236}">
                          <a16:creationId xmlns:a16="http://schemas.microsoft.com/office/drawing/2014/main" id="{C7FCE09D-A0C3-4533-A4B9-25F17D5C12C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275" name="Pijl: punthaak 274">
                      <a:extLst>
                        <a:ext uri="{FF2B5EF4-FFF2-40B4-BE49-F238E27FC236}">
                          <a16:creationId xmlns:a16="http://schemas.microsoft.com/office/drawing/2014/main" id="{5E7D54AA-A17F-4470-9914-74AC0912CB6C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</p:grpSp>
            </p:grpSp>
          </p:grpSp>
          <p:grpSp>
            <p:nvGrpSpPr>
              <p:cNvPr id="256" name="Groep 255">
                <a:extLst>
                  <a:ext uri="{FF2B5EF4-FFF2-40B4-BE49-F238E27FC236}">
                    <a16:creationId xmlns:a16="http://schemas.microsoft.com/office/drawing/2014/main" id="{D9671670-134D-4770-B682-674CD0F7AAA5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259" name="Rechthoek 258">
                  <a:extLst>
                    <a:ext uri="{FF2B5EF4-FFF2-40B4-BE49-F238E27FC236}">
                      <a16:creationId xmlns:a16="http://schemas.microsoft.com/office/drawing/2014/main" id="{38A00613-0792-4F6E-908D-7AFA08A9AD54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+mn-lt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60" name="Groep 259">
                  <a:extLst>
                    <a:ext uri="{FF2B5EF4-FFF2-40B4-BE49-F238E27FC236}">
                      <a16:creationId xmlns:a16="http://schemas.microsoft.com/office/drawing/2014/main" id="{BEBC9B72-1BBC-4034-AD5D-C47E07143FF7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261" name="Groep 260">
                    <a:extLst>
                      <a:ext uri="{FF2B5EF4-FFF2-40B4-BE49-F238E27FC236}">
                        <a16:creationId xmlns:a16="http://schemas.microsoft.com/office/drawing/2014/main" id="{12B8CAA1-B2CB-4227-8446-9F9D0C763B3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265" name="Rechte verbindingslijn 264">
                      <a:extLst>
                        <a:ext uri="{FF2B5EF4-FFF2-40B4-BE49-F238E27FC236}">
                          <a16:creationId xmlns:a16="http://schemas.microsoft.com/office/drawing/2014/main" id="{26CCA88D-E917-460C-AEB6-6FB8141E4B4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66" name="Rechte verbindingslijn 265">
                      <a:extLst>
                        <a:ext uri="{FF2B5EF4-FFF2-40B4-BE49-F238E27FC236}">
                          <a16:creationId xmlns:a16="http://schemas.microsoft.com/office/drawing/2014/main" id="{31442F44-5D1C-4B4E-B653-A7341D0B63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67" name="Rechte verbindingslijn 266">
                      <a:extLst>
                        <a:ext uri="{FF2B5EF4-FFF2-40B4-BE49-F238E27FC236}">
                          <a16:creationId xmlns:a16="http://schemas.microsoft.com/office/drawing/2014/main" id="{8E74291D-5D9F-4DF4-A88C-3FEC3B91306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68" name="Rechte verbindingslijn 267">
                      <a:extLst>
                        <a:ext uri="{FF2B5EF4-FFF2-40B4-BE49-F238E27FC236}">
                          <a16:creationId xmlns:a16="http://schemas.microsoft.com/office/drawing/2014/main" id="{27E6A43D-847E-40F6-ADB3-96EA4C958F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69" name="Rechte verbindingslijn 268">
                      <a:extLst>
                        <a:ext uri="{FF2B5EF4-FFF2-40B4-BE49-F238E27FC236}">
                          <a16:creationId xmlns:a16="http://schemas.microsoft.com/office/drawing/2014/main" id="{C2853952-BFFF-43ED-8EE0-6B3263B6814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62" name="Groep 261">
                    <a:extLst>
                      <a:ext uri="{FF2B5EF4-FFF2-40B4-BE49-F238E27FC236}">
                        <a16:creationId xmlns:a16="http://schemas.microsoft.com/office/drawing/2014/main" id="{3EB3BF3F-A524-4F52-980B-ABE24F6BF6F0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63" name="Rechthoek 262">
                      <a:extLst>
                        <a:ext uri="{FF2B5EF4-FFF2-40B4-BE49-F238E27FC236}">
                          <a16:creationId xmlns:a16="http://schemas.microsoft.com/office/drawing/2014/main" id="{D09BEBF9-ADAD-41BA-B326-C4FC7C75283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264" name="Pijl: punthaak 263">
                      <a:extLst>
                        <a:ext uri="{FF2B5EF4-FFF2-40B4-BE49-F238E27FC236}">
                          <a16:creationId xmlns:a16="http://schemas.microsoft.com/office/drawing/2014/main" id="{5D4A975E-B899-48AB-BBA2-D6AAC16AF91E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</p:grpSp>
            </p:grpSp>
          </p:grpSp>
          <p:sp>
            <p:nvSpPr>
              <p:cNvPr id="257" name="Rechthoek 256">
                <a:extLst>
                  <a:ext uri="{FF2B5EF4-FFF2-40B4-BE49-F238E27FC236}">
                    <a16:creationId xmlns:a16="http://schemas.microsoft.com/office/drawing/2014/main" id="{15422030-07F3-4E15-813F-E3E185E12E29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258" name="Rechthoek 257">
                <a:extLst>
                  <a:ext uri="{FF2B5EF4-FFF2-40B4-BE49-F238E27FC236}">
                    <a16:creationId xmlns:a16="http://schemas.microsoft.com/office/drawing/2014/main" id="{8FCD20C3-A565-429D-8A17-480E8C97F447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231" name="Rechte verbindingslijn 230">
              <a:extLst>
                <a:ext uri="{FF2B5EF4-FFF2-40B4-BE49-F238E27FC236}">
                  <a16:creationId xmlns:a16="http://schemas.microsoft.com/office/drawing/2014/main" id="{284D61E2-BCE6-44E8-B400-00314566A3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32" name="Rechthoek 231">
              <a:extLst>
                <a:ext uri="{FF2B5EF4-FFF2-40B4-BE49-F238E27FC236}">
                  <a16:creationId xmlns:a16="http://schemas.microsoft.com/office/drawing/2014/main" id="{695CD85F-EBE9-4EC3-8B14-B451ACF2E690}"/>
                </a:ext>
              </a:extLst>
            </p:cNvPr>
            <p:cNvSpPr/>
            <p:nvPr userDrawn="1"/>
          </p:nvSpPr>
          <p:spPr>
            <a:xfrm>
              <a:off x="-3059324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HEADER</a:t>
              </a:r>
            </a:p>
          </p:txBody>
        </p:sp>
        <p:sp>
          <p:nvSpPr>
            <p:cNvPr id="233" name="Ovaal 232">
              <a:extLst>
                <a:ext uri="{FF2B5EF4-FFF2-40B4-BE49-F238E27FC236}">
                  <a16:creationId xmlns:a16="http://schemas.microsoft.com/office/drawing/2014/main" id="{3EF8DB35-5B2C-4E23-9A92-92606192D32B}"/>
                </a:ext>
              </a:extLst>
            </p:cNvPr>
            <p:cNvSpPr/>
            <p:nvPr userDrawn="1"/>
          </p:nvSpPr>
          <p:spPr>
            <a:xfrm>
              <a:off x="-3425006" y="2091065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34" name="Rechthoek 233">
              <a:extLst>
                <a:ext uri="{FF2B5EF4-FFF2-40B4-BE49-F238E27FC236}">
                  <a16:creationId xmlns:a16="http://schemas.microsoft.com/office/drawing/2014/main" id="{55D20A97-5C3B-4EBA-A7F2-C16432CA0491}"/>
                </a:ext>
              </a:extLst>
            </p:cNvPr>
            <p:cNvSpPr/>
            <p:nvPr userDrawn="1"/>
          </p:nvSpPr>
          <p:spPr>
            <a:xfrm>
              <a:off x="-3059324" y="2091064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</a:p>
          </p:txBody>
        </p:sp>
        <p:sp>
          <p:nvSpPr>
            <p:cNvPr id="235" name="Ovaal 234">
              <a:extLst>
                <a:ext uri="{FF2B5EF4-FFF2-40B4-BE49-F238E27FC236}">
                  <a16:creationId xmlns:a16="http://schemas.microsoft.com/office/drawing/2014/main" id="{E4E19F4E-C0BD-4FEF-BC7F-E02131029C7D}"/>
                </a:ext>
              </a:extLst>
            </p:cNvPr>
            <p:cNvSpPr/>
            <p:nvPr userDrawn="1"/>
          </p:nvSpPr>
          <p:spPr>
            <a:xfrm>
              <a:off x="-3425006" y="246524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36" name="Rechthoek 235">
              <a:extLst>
                <a:ext uri="{FF2B5EF4-FFF2-40B4-BE49-F238E27FC236}">
                  <a16:creationId xmlns:a16="http://schemas.microsoft.com/office/drawing/2014/main" id="{B0D9A255-660A-4BB0-A8C0-4086AD06BE0A}"/>
                </a:ext>
              </a:extLst>
            </p:cNvPr>
            <p:cNvSpPr/>
            <p:nvPr userDrawn="1"/>
          </p:nvSpPr>
          <p:spPr>
            <a:xfrm>
              <a:off x="-3059324" y="2465240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5600" marR="0" lvl="0" indent="-17780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Sub-bullet #1</a:t>
              </a:r>
            </a:p>
          </p:txBody>
        </p:sp>
        <p:sp>
          <p:nvSpPr>
            <p:cNvPr id="237" name="Ovaal 236">
              <a:extLst>
                <a:ext uri="{FF2B5EF4-FFF2-40B4-BE49-F238E27FC236}">
                  <a16:creationId xmlns:a16="http://schemas.microsoft.com/office/drawing/2014/main" id="{ECDC38D6-FAD2-4094-BADB-CF7D2A72B15D}"/>
                </a:ext>
              </a:extLst>
            </p:cNvPr>
            <p:cNvSpPr/>
            <p:nvPr userDrawn="1"/>
          </p:nvSpPr>
          <p:spPr>
            <a:xfrm>
              <a:off x="-3425006" y="283788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238" name="Rechthoek 237">
              <a:extLst>
                <a:ext uri="{FF2B5EF4-FFF2-40B4-BE49-F238E27FC236}">
                  <a16:creationId xmlns:a16="http://schemas.microsoft.com/office/drawing/2014/main" id="{541EE47F-B174-4971-AC0B-98AC2CF254CB}"/>
                </a:ext>
              </a:extLst>
            </p:cNvPr>
            <p:cNvSpPr/>
            <p:nvPr userDrawn="1"/>
          </p:nvSpPr>
          <p:spPr>
            <a:xfrm>
              <a:off x="-3059324" y="283788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1813" marR="0" lvl="0" indent="-176213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Calibri Light" panose="020F0302020204030204" pitchFamily="34" charset="0"/>
                <a:buChar char="-"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Sub-bullet #2</a:t>
              </a:r>
            </a:p>
          </p:txBody>
        </p:sp>
        <p:sp>
          <p:nvSpPr>
            <p:cNvPr id="239" name="Ovaal 238">
              <a:extLst>
                <a:ext uri="{FF2B5EF4-FFF2-40B4-BE49-F238E27FC236}">
                  <a16:creationId xmlns:a16="http://schemas.microsoft.com/office/drawing/2014/main" id="{C47B2503-9D61-49F2-80AA-01904F9C4B9C}"/>
                </a:ext>
              </a:extLst>
            </p:cNvPr>
            <p:cNvSpPr/>
            <p:nvPr userDrawn="1"/>
          </p:nvSpPr>
          <p:spPr>
            <a:xfrm>
              <a:off x="-3425006" y="32214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240" name="Rechthoek 239">
              <a:extLst>
                <a:ext uri="{FF2B5EF4-FFF2-40B4-BE49-F238E27FC236}">
                  <a16:creationId xmlns:a16="http://schemas.microsoft.com/office/drawing/2014/main" id="{8C018A65-6EBB-4EC5-AA18-03E893CDC21F}"/>
                </a:ext>
              </a:extLst>
            </p:cNvPr>
            <p:cNvSpPr/>
            <p:nvPr userDrawn="1"/>
          </p:nvSpPr>
          <p:spPr>
            <a:xfrm>
              <a:off x="-3059324" y="322149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Plain text</a:t>
              </a:r>
            </a:p>
          </p:txBody>
        </p:sp>
        <p:cxnSp>
          <p:nvCxnSpPr>
            <p:cNvPr id="241" name="Rechte verbindingslijn 240">
              <a:extLst>
                <a:ext uri="{FF2B5EF4-FFF2-40B4-BE49-F238E27FC236}">
                  <a16:creationId xmlns:a16="http://schemas.microsoft.com/office/drawing/2014/main" id="{C69D60BD-E19E-4276-B214-F5DE0532C2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3585498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242" name="Meer informatie">
              <a:extLst>
                <a:ext uri="{FF2B5EF4-FFF2-40B4-BE49-F238E27FC236}">
                  <a16:creationId xmlns:a16="http://schemas.microsoft.com/office/drawing/2014/main" id="{888C3565-EF1D-4DFE-B60A-B3C025A2D74E}"/>
                </a:ext>
              </a:extLst>
            </p:cNvPr>
            <p:cNvGrpSpPr/>
            <p:nvPr userDrawn="1"/>
          </p:nvGrpSpPr>
          <p:grpSpPr>
            <a:xfrm>
              <a:off x="-3421298" y="3713747"/>
              <a:ext cx="3178515" cy="783273"/>
              <a:chOff x="-3741486" y="3359148"/>
              <a:chExt cx="3178515" cy="783273"/>
            </a:xfrm>
          </p:grpSpPr>
          <p:sp>
            <p:nvSpPr>
              <p:cNvPr id="244" name="Freeform 101">
                <a:extLst>
                  <a:ext uri="{FF2B5EF4-FFF2-40B4-BE49-F238E27FC236}">
                    <a16:creationId xmlns:a16="http://schemas.microsoft.com/office/drawing/2014/main" id="{5A6E76BC-16C1-4E43-9809-BF20E9F3B9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59148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noProof="0">
                  <a:latin typeface="+mn-lt"/>
                </a:endParaRPr>
              </a:p>
            </p:txBody>
          </p:sp>
          <p:sp>
            <p:nvSpPr>
              <p:cNvPr id="245" name="Rechthoek 244">
                <a:extLst>
                  <a:ext uri="{FF2B5EF4-FFF2-40B4-BE49-F238E27FC236}">
                    <a16:creationId xmlns:a16="http://schemas.microsoft.com/office/drawing/2014/main" id="{51924C12-ABB3-4C9E-BF47-B18A4DDD896A}"/>
                  </a:ext>
                </a:extLst>
              </p:cNvPr>
              <p:cNvSpPr/>
              <p:nvPr userDrawn="1"/>
            </p:nvSpPr>
            <p:spPr>
              <a:xfrm>
                <a:off x="-3380966" y="3431177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246" name="Rechte verbindingslijn 245">
                <a:extLst>
                  <a:ext uri="{FF2B5EF4-FFF2-40B4-BE49-F238E27FC236}">
                    <a16:creationId xmlns:a16="http://schemas.microsoft.com/office/drawing/2014/main" id="{7F7D7D7E-CDC6-4F40-B9FC-C5BB0FF6F34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243" name="Rechthoek 242">
              <a:extLst>
                <a:ext uri="{FF2B5EF4-FFF2-40B4-BE49-F238E27FC236}">
                  <a16:creationId xmlns:a16="http://schemas.microsoft.com/office/drawing/2014/main" id="{64B519D3-4F3A-4169-9367-B5709FAAE700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as pictured above, to choose a text level.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</p:grpSp>
      <p:grpSp>
        <p:nvGrpSpPr>
          <p:cNvPr id="341" name="Instruction">
            <a:extLst>
              <a:ext uri="{FF2B5EF4-FFF2-40B4-BE49-F238E27FC236}">
                <a16:creationId xmlns:a16="http://schemas.microsoft.com/office/drawing/2014/main" id="{2CCC837F-DE61-4437-9F98-0976C234C082}"/>
              </a:ext>
            </a:extLst>
          </p:cNvPr>
          <p:cNvGrpSpPr/>
          <p:nvPr userDrawn="1"/>
        </p:nvGrpSpPr>
        <p:grpSpPr>
          <a:xfrm>
            <a:off x="12391602" y="0"/>
            <a:ext cx="3183678" cy="4784167"/>
            <a:chOff x="12391601" y="0"/>
            <a:chExt cx="3183678" cy="4784167"/>
          </a:xfrm>
        </p:grpSpPr>
        <p:grpSp>
          <p:nvGrpSpPr>
            <p:cNvPr id="342" name="Groep 341">
              <a:extLst>
                <a:ext uri="{FF2B5EF4-FFF2-40B4-BE49-F238E27FC236}">
                  <a16:creationId xmlns:a16="http://schemas.microsoft.com/office/drawing/2014/main" id="{0117E7DC-6572-40B7-813E-CB36A03167C8}"/>
                </a:ext>
              </a:extLst>
            </p:cNvPr>
            <p:cNvGrpSpPr/>
            <p:nvPr userDrawn="1"/>
          </p:nvGrpSpPr>
          <p:grpSpPr>
            <a:xfrm>
              <a:off x="12757282" y="3100116"/>
              <a:ext cx="1499406" cy="678267"/>
              <a:chOff x="12757283" y="3120781"/>
              <a:chExt cx="1499406" cy="678267"/>
            </a:xfrm>
          </p:grpSpPr>
          <p:sp>
            <p:nvSpPr>
              <p:cNvPr id="369" name="Rechthoek 368">
                <a:extLst>
                  <a:ext uri="{FF2B5EF4-FFF2-40B4-BE49-F238E27FC236}">
                    <a16:creationId xmlns:a16="http://schemas.microsoft.com/office/drawing/2014/main" id="{86BE28F0-7D76-4131-ABE7-D639C284F092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  <p:sp>
            <p:nvSpPr>
              <p:cNvPr id="370" name="Rechthoek 369">
                <a:extLst>
                  <a:ext uri="{FF2B5EF4-FFF2-40B4-BE49-F238E27FC236}">
                    <a16:creationId xmlns:a16="http://schemas.microsoft.com/office/drawing/2014/main" id="{AC5D7236-5DD1-417C-AFA5-A5510B74B28D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371" name="Tekstvak 370">
                <a:extLst>
                  <a:ext uri="{FF2B5EF4-FFF2-40B4-BE49-F238E27FC236}">
                    <a16:creationId xmlns:a16="http://schemas.microsoft.com/office/drawing/2014/main" id="{60D4624E-C841-4C24-A128-28A0D79B4401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kern="1200" noProof="0">
                    <a:solidFill>
                      <a:schemeClr val="tx1"/>
                    </a:solidFill>
                    <a:latin typeface="+mn-lt"/>
                    <a:ea typeface="+mn-ea"/>
                    <a:cs typeface="Arial" panose="020B0604020202020204" pitchFamily="34" charset="0"/>
                  </a:rPr>
                  <a:t>Send to front</a:t>
                </a:r>
              </a:p>
            </p:txBody>
          </p:sp>
          <p:sp>
            <p:nvSpPr>
              <p:cNvPr id="372" name="Tekstvak 371">
                <a:extLst>
                  <a:ext uri="{FF2B5EF4-FFF2-40B4-BE49-F238E27FC236}">
                    <a16:creationId xmlns:a16="http://schemas.microsoft.com/office/drawing/2014/main" id="{913DBC1B-2E1A-45E8-9DF9-F2A5F7B47A3D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kern="1200" noProof="0">
                    <a:solidFill>
                      <a:schemeClr val="tx1"/>
                    </a:solidFill>
                    <a:latin typeface="+mn-lt"/>
                    <a:ea typeface="+mn-ea"/>
                    <a:cs typeface="Arial" panose="020B0604020202020204" pitchFamily="34" charset="0"/>
                  </a:rPr>
                  <a:t>Send to back</a:t>
                </a:r>
              </a:p>
            </p:txBody>
          </p:sp>
          <p:pic>
            <p:nvPicPr>
              <p:cNvPr id="373" name="Picture 3">
                <a:extLst>
                  <a:ext uri="{FF2B5EF4-FFF2-40B4-BE49-F238E27FC236}">
                    <a16:creationId xmlns:a16="http://schemas.microsoft.com/office/drawing/2014/main" id="{721AD4E3-0EC1-490F-8518-6BAF29840FDC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74" name="Gelijkbenige driehoek 373">
                <a:extLst>
                  <a:ext uri="{FF2B5EF4-FFF2-40B4-BE49-F238E27FC236}">
                    <a16:creationId xmlns:a16="http://schemas.microsoft.com/office/drawing/2014/main" id="{7CC42BD4-DF26-49F5-962D-C41258430AD2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  <a:latin typeface="+mn-lt"/>
                </a:endParaRPr>
              </a:p>
            </p:txBody>
          </p:sp>
          <p:grpSp>
            <p:nvGrpSpPr>
              <p:cNvPr id="375" name="Groep 374">
                <a:extLst>
                  <a:ext uri="{FF2B5EF4-FFF2-40B4-BE49-F238E27FC236}">
                    <a16:creationId xmlns:a16="http://schemas.microsoft.com/office/drawing/2014/main" id="{D94C48BD-2266-4FC6-B584-2D15740ECA48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380" name="Rechthoek 379">
                  <a:extLst>
                    <a:ext uri="{FF2B5EF4-FFF2-40B4-BE49-F238E27FC236}">
                      <a16:creationId xmlns:a16="http://schemas.microsoft.com/office/drawing/2014/main" id="{9805A211-28D5-48DD-8CEE-F6A4E81F783F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>
                    <a:latin typeface="+mn-lt"/>
                  </a:endParaRPr>
                </a:p>
              </p:txBody>
            </p:sp>
            <p:sp>
              <p:nvSpPr>
                <p:cNvPr id="381" name="Rechthoek 380">
                  <a:extLst>
                    <a:ext uri="{FF2B5EF4-FFF2-40B4-BE49-F238E27FC236}">
                      <a16:creationId xmlns:a16="http://schemas.microsoft.com/office/drawing/2014/main" id="{26A319FC-34DD-4AAF-8FF1-BBAC444E1518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>
                    <a:latin typeface="+mn-lt"/>
                  </a:endParaRPr>
                </a:p>
              </p:txBody>
            </p:sp>
            <p:sp>
              <p:nvSpPr>
                <p:cNvPr id="382" name="Rechthoek 381">
                  <a:extLst>
                    <a:ext uri="{FF2B5EF4-FFF2-40B4-BE49-F238E27FC236}">
                      <a16:creationId xmlns:a16="http://schemas.microsoft.com/office/drawing/2014/main" id="{21DB6A4C-FA59-4A67-828F-FC3B35EDF562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>
                    <a:latin typeface="+mn-lt"/>
                  </a:endParaRPr>
                </a:p>
              </p:txBody>
            </p:sp>
          </p:grpSp>
          <p:grpSp>
            <p:nvGrpSpPr>
              <p:cNvPr id="376" name="Groep 375">
                <a:extLst>
                  <a:ext uri="{FF2B5EF4-FFF2-40B4-BE49-F238E27FC236}">
                    <a16:creationId xmlns:a16="http://schemas.microsoft.com/office/drawing/2014/main" id="{FA92B20B-489C-4969-9ADF-D8391D34E35E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377" name="Rechthoek 376">
                  <a:extLst>
                    <a:ext uri="{FF2B5EF4-FFF2-40B4-BE49-F238E27FC236}">
                      <a16:creationId xmlns:a16="http://schemas.microsoft.com/office/drawing/2014/main" id="{F4E84F9C-8BD0-4E76-822F-7E8A0F830C19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>
                    <a:latin typeface="+mn-lt"/>
                  </a:endParaRPr>
                </a:p>
              </p:txBody>
            </p:sp>
            <p:sp>
              <p:nvSpPr>
                <p:cNvPr id="378" name="Rechthoek 377">
                  <a:extLst>
                    <a:ext uri="{FF2B5EF4-FFF2-40B4-BE49-F238E27FC236}">
                      <a16:creationId xmlns:a16="http://schemas.microsoft.com/office/drawing/2014/main" id="{729228F5-4F57-4419-8950-06B4984E28E5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>
                    <a:latin typeface="+mn-lt"/>
                  </a:endParaRPr>
                </a:p>
              </p:txBody>
            </p:sp>
            <p:sp>
              <p:nvSpPr>
                <p:cNvPr id="379" name="Rechthoek 378">
                  <a:extLst>
                    <a:ext uri="{FF2B5EF4-FFF2-40B4-BE49-F238E27FC236}">
                      <a16:creationId xmlns:a16="http://schemas.microsoft.com/office/drawing/2014/main" id="{83D1434D-D375-40E4-B1B4-CD7A226759D0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>
                    <a:latin typeface="+mn-lt"/>
                  </a:endParaRPr>
                </a:p>
              </p:txBody>
            </p:sp>
          </p:grpSp>
        </p:grpSp>
        <p:grpSp>
          <p:nvGrpSpPr>
            <p:cNvPr id="343" name="Meer informatie">
              <a:extLst>
                <a:ext uri="{FF2B5EF4-FFF2-40B4-BE49-F238E27FC236}">
                  <a16:creationId xmlns:a16="http://schemas.microsoft.com/office/drawing/2014/main" id="{041AC865-84F6-4BC8-BAE3-F0D776B0FDF5}"/>
                </a:ext>
              </a:extLst>
            </p:cNvPr>
            <p:cNvGrpSpPr/>
            <p:nvPr userDrawn="1"/>
          </p:nvGrpSpPr>
          <p:grpSpPr>
            <a:xfrm>
              <a:off x="12396764" y="4000894"/>
              <a:ext cx="3178515" cy="783273"/>
              <a:chOff x="-3741486" y="3386444"/>
              <a:chExt cx="3178515" cy="783273"/>
            </a:xfrm>
          </p:grpSpPr>
          <p:sp>
            <p:nvSpPr>
              <p:cNvPr id="366" name="Freeform 101">
                <a:extLst>
                  <a:ext uri="{FF2B5EF4-FFF2-40B4-BE49-F238E27FC236}">
                    <a16:creationId xmlns:a16="http://schemas.microsoft.com/office/drawing/2014/main" id="{BDE0CBF5-7897-4009-86C7-75E3957FB7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noProof="0">
                  <a:latin typeface="+mn-lt"/>
                </a:endParaRPr>
              </a:p>
            </p:txBody>
          </p:sp>
          <p:sp>
            <p:nvSpPr>
              <p:cNvPr id="367" name="Rechthoek 366">
                <a:extLst>
                  <a:ext uri="{FF2B5EF4-FFF2-40B4-BE49-F238E27FC236}">
                    <a16:creationId xmlns:a16="http://schemas.microsoft.com/office/drawing/2014/main" id="{09595AB8-6873-47F0-9B00-9DC3DBFCAAF1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368" name="Rechte verbindingslijn 367">
                <a:extLst>
                  <a:ext uri="{FF2B5EF4-FFF2-40B4-BE49-F238E27FC236}">
                    <a16:creationId xmlns:a16="http://schemas.microsoft.com/office/drawing/2014/main" id="{511AF60C-4462-467E-A77D-AC84C8DA453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344" name="Rechthoek 343">
              <a:extLst>
                <a:ext uri="{FF2B5EF4-FFF2-40B4-BE49-F238E27FC236}">
                  <a16:creationId xmlns:a16="http://schemas.microsoft.com/office/drawing/2014/main" id="{84BE9075-3B79-44E8-9A86-A508AD5A5520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Insert/change image</a:t>
              </a:r>
            </a:p>
          </p:txBody>
        </p:sp>
        <p:sp>
          <p:nvSpPr>
            <p:cNvPr id="345" name="Ovaal 344">
              <a:extLst>
                <a:ext uri="{FF2B5EF4-FFF2-40B4-BE49-F238E27FC236}">
                  <a16:creationId xmlns:a16="http://schemas.microsoft.com/office/drawing/2014/main" id="{C96C4996-8460-4F37-88B3-F399386397F0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346" name="Rechte verbindingslijn 345">
              <a:extLst>
                <a:ext uri="{FF2B5EF4-FFF2-40B4-BE49-F238E27FC236}">
                  <a16:creationId xmlns:a16="http://schemas.microsoft.com/office/drawing/2014/main" id="{7FFAE333-EF26-42B2-8A72-2D8BF2AFDF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347" name="Rechte verbindingslijn 346">
              <a:extLst>
                <a:ext uri="{FF2B5EF4-FFF2-40B4-BE49-F238E27FC236}">
                  <a16:creationId xmlns:a16="http://schemas.microsoft.com/office/drawing/2014/main" id="{9EA1D0AE-BD0C-4793-A1BB-69D8EA3E566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348" name="Rechthoek 347">
              <a:extLst>
                <a:ext uri="{FF2B5EF4-FFF2-40B4-BE49-F238E27FC236}">
                  <a16:creationId xmlns:a16="http://schemas.microsoft.com/office/drawing/2014/main" id="{747DBF11-F7D6-4B21-801D-BED93083D6F9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image by hitting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image.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349" name="Rechte verbindingslijn 348">
              <a:extLst>
                <a:ext uri="{FF2B5EF4-FFF2-40B4-BE49-F238E27FC236}">
                  <a16:creationId xmlns:a16="http://schemas.microsoft.com/office/drawing/2014/main" id="{BCD2F80C-5F12-484B-9F33-3D61FECC9A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3883011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350" name="Ovaal 349">
              <a:extLst>
                <a:ext uri="{FF2B5EF4-FFF2-40B4-BE49-F238E27FC236}">
                  <a16:creationId xmlns:a16="http://schemas.microsoft.com/office/drawing/2014/main" id="{D7C63806-5B9C-42F2-AE8B-2321A1E58476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351" name="Rechthoek 350">
              <a:extLst>
                <a:ext uri="{FF2B5EF4-FFF2-40B4-BE49-F238E27FC236}">
                  <a16:creationId xmlns:a16="http://schemas.microsoft.com/office/drawing/2014/main" id="{3B13B079-E5EC-4695-93A7-2D504120A055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image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352" name="Groep 351">
              <a:extLst>
                <a:ext uri="{FF2B5EF4-FFF2-40B4-BE49-F238E27FC236}">
                  <a16:creationId xmlns:a16="http://schemas.microsoft.com/office/drawing/2014/main" id="{EBE4D17A-A586-499B-A369-C3EF58C09B21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363" name="Rechthoek 362">
                <a:extLst>
                  <a:ext uri="{FF2B5EF4-FFF2-40B4-BE49-F238E27FC236}">
                    <a16:creationId xmlns:a16="http://schemas.microsoft.com/office/drawing/2014/main" id="{E474CC7B-933E-422B-BE89-386FF603A79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noProof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Insert</a:t>
                </a:r>
              </a:p>
            </p:txBody>
          </p:sp>
          <p:cxnSp>
            <p:nvCxnSpPr>
              <p:cNvPr id="364" name="Rechte verbindingslijn 363">
                <a:extLst>
                  <a:ext uri="{FF2B5EF4-FFF2-40B4-BE49-F238E27FC236}">
                    <a16:creationId xmlns:a16="http://schemas.microsoft.com/office/drawing/2014/main" id="{FA233D8E-A862-4D46-9661-8B398ABDFBF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65" name="Gelijkbenige driehoek 364">
                <a:extLst>
                  <a:ext uri="{FF2B5EF4-FFF2-40B4-BE49-F238E27FC236}">
                    <a16:creationId xmlns:a16="http://schemas.microsoft.com/office/drawing/2014/main" id="{536CDD9F-66AE-4537-81F2-02F9A5D8F6B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  <a:latin typeface="+mn-lt"/>
                </a:endParaRPr>
              </a:p>
            </p:txBody>
          </p:sp>
        </p:grpSp>
        <p:grpSp>
          <p:nvGrpSpPr>
            <p:cNvPr id="353" name="Groep 352">
              <a:extLst>
                <a:ext uri="{FF2B5EF4-FFF2-40B4-BE49-F238E27FC236}">
                  <a16:creationId xmlns:a16="http://schemas.microsoft.com/office/drawing/2014/main" id="{7F10FB11-728D-4AD9-AE1E-253F473975A8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357" name="Rechthoek 356">
                <a:extLst>
                  <a:ext uri="{FF2B5EF4-FFF2-40B4-BE49-F238E27FC236}">
                    <a16:creationId xmlns:a16="http://schemas.microsoft.com/office/drawing/2014/main" id="{5DD858AC-D013-42D1-80A9-4B416759355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  <p:sp>
            <p:nvSpPr>
              <p:cNvPr id="358" name="Ovaal 357">
                <a:extLst>
                  <a:ext uri="{FF2B5EF4-FFF2-40B4-BE49-F238E27FC236}">
                    <a16:creationId xmlns:a16="http://schemas.microsoft.com/office/drawing/2014/main" id="{C6214BE1-435A-44CE-A314-7D24B57D98B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359" name="Vrije vorm: vorm 358">
                <a:extLst>
                  <a:ext uri="{FF2B5EF4-FFF2-40B4-BE49-F238E27FC236}">
                    <a16:creationId xmlns:a16="http://schemas.microsoft.com/office/drawing/2014/main" id="{03456FA7-4548-4A55-81A7-D3F7CB472C4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360" name="Rechthoek: afgeronde hoeken 359">
                <a:extLst>
                  <a:ext uri="{FF2B5EF4-FFF2-40B4-BE49-F238E27FC236}">
                    <a16:creationId xmlns:a16="http://schemas.microsoft.com/office/drawing/2014/main" id="{0832853D-CDC8-45A1-B273-584A1BF2046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  <p:cxnSp>
            <p:nvCxnSpPr>
              <p:cNvPr id="361" name="Rechte verbindingslijn 360">
                <a:extLst>
                  <a:ext uri="{FF2B5EF4-FFF2-40B4-BE49-F238E27FC236}">
                    <a16:creationId xmlns:a16="http://schemas.microsoft.com/office/drawing/2014/main" id="{9AAACF1E-33B7-45CF-987E-FEDD1CFE5F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62" name="Rechte verbindingslijn 361">
                <a:extLst>
                  <a:ext uri="{FF2B5EF4-FFF2-40B4-BE49-F238E27FC236}">
                    <a16:creationId xmlns:a16="http://schemas.microsoft.com/office/drawing/2014/main" id="{526325FB-F0CD-4246-B5C8-50D98C9E3F5C}"/>
                  </a:ext>
                </a:extLst>
              </p:cNvPr>
              <p:cNvCxnSpPr>
                <a:cxnSpLocks/>
                <a:stCxn id="36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354" name="Ovaal 353">
              <a:extLst>
                <a:ext uri="{FF2B5EF4-FFF2-40B4-BE49-F238E27FC236}">
                  <a16:creationId xmlns:a16="http://schemas.microsoft.com/office/drawing/2014/main" id="{68192C4C-02DF-4947-9E9B-A97A40733FA4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355" name="Rechthoek 354">
              <a:extLst>
                <a:ext uri="{FF2B5EF4-FFF2-40B4-BE49-F238E27FC236}">
                  <a16:creationId xmlns:a16="http://schemas.microsoft.com/office/drawing/2014/main" id="{77F7AB1C-7A8B-4D8D-AF74-E4E0739C6211}"/>
                </a:ext>
              </a:extLst>
            </p:cNvPr>
            <p:cNvSpPr/>
            <p:nvPr userDrawn="1"/>
          </p:nvSpPr>
          <p:spPr>
            <a:xfrm>
              <a:off x="12757283" y="2684015"/>
              <a:ext cx="2817996" cy="3166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Click with the right mouse button on the image and choose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´Send to back´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356" name="Rechte verbindingslijn 355">
              <a:extLst>
                <a:ext uri="{FF2B5EF4-FFF2-40B4-BE49-F238E27FC236}">
                  <a16:creationId xmlns:a16="http://schemas.microsoft.com/office/drawing/2014/main" id="{01889982-CFC1-49C1-96AF-B6597E7C439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</p:grpSp>
      <p:sp>
        <p:nvSpPr>
          <p:cNvPr id="132" name="Tijdelijke aanduiding voor tekst 221">
            <a:extLst>
              <a:ext uri="{FF2B5EF4-FFF2-40B4-BE49-F238E27FC236}">
                <a16:creationId xmlns:a16="http://schemas.microsoft.com/office/drawing/2014/main" id="{57215B9F-1101-407A-B2AD-C7A8732C726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52932" y="5131558"/>
            <a:ext cx="3252716" cy="1794682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37" name="Titel 82">
            <a:extLst>
              <a:ext uri="{FF2B5EF4-FFF2-40B4-BE49-F238E27FC236}">
                <a16:creationId xmlns:a16="http://schemas.microsoft.com/office/drawing/2014/main" id="{886C485B-5D47-48BF-BEBB-21AA52D91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4661" y="1563112"/>
            <a:ext cx="6863347" cy="460883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12465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CTURE (50% /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0C768439-00D4-46A2-BCCA-2B8170E594B4}"/>
              </a:ext>
            </a:extLst>
          </p:cNvPr>
          <p:cNvSpPr/>
          <p:nvPr userDrawn="1"/>
        </p:nvSpPr>
        <p:spPr>
          <a:xfrm>
            <a:off x="8652681" y="4497020"/>
            <a:ext cx="3552967" cy="2360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ijdelijke aanduiding voor afbeelding 12">
            <a:extLst>
              <a:ext uri="{FF2B5EF4-FFF2-40B4-BE49-F238E27FC236}">
                <a16:creationId xmlns:a16="http://schemas.microsoft.com/office/drawing/2014/main" id="{9A29AFAD-46EE-42D3-AE33-64CC662FC00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22793" y="0"/>
            <a:ext cx="5869207" cy="6858000"/>
          </a:xfrm>
          <a:solidFill>
            <a:schemeClr val="accent4">
              <a:lumMod val="10000"/>
              <a:lumOff val="90000"/>
            </a:schemeClr>
          </a:solidFill>
        </p:spPr>
        <p:txBody>
          <a:bodyPr tIns="2880000" anchor="t" anchorCtr="0"/>
          <a:lstStyle>
            <a:lvl1pPr marL="0" indent="0" algn="ctr">
              <a:buNone/>
              <a:defRPr sz="1050" b="1" baseline="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on the pictogram Below</a:t>
            </a:r>
            <a:br>
              <a:rPr lang="en-US" noProof="0"/>
            </a:br>
            <a:r>
              <a:rPr lang="en-US" noProof="0"/>
              <a:t>to insert an image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DD826C5-0082-44A8-A23D-491166C08D5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98086" y="2090509"/>
            <a:ext cx="5171119" cy="3685599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1"/>
            <a:r>
              <a:rPr lang="en-US" noProof="0"/>
              <a:t>Bullet</a:t>
            </a:r>
          </a:p>
          <a:p>
            <a:pPr lvl="2"/>
            <a:r>
              <a:rPr lang="en-US" noProof="0"/>
              <a:t>Sub-bullet #1</a:t>
            </a:r>
          </a:p>
          <a:p>
            <a:pPr lvl="3"/>
            <a:r>
              <a:rPr lang="en-US" noProof="0"/>
              <a:t>Sub-bullet #2</a:t>
            </a:r>
          </a:p>
          <a:p>
            <a:pPr lvl="4"/>
            <a:r>
              <a:rPr lang="en-US" noProof="0"/>
              <a:t>Plain text</a:t>
            </a:r>
          </a:p>
          <a:p>
            <a:pPr lvl="5"/>
            <a:r>
              <a:rPr lang="en-US" noProof="0"/>
              <a:t>Bullet</a:t>
            </a:r>
          </a:p>
          <a:p>
            <a:pPr lvl="6"/>
            <a:r>
              <a:rPr lang="en-US" noProof="0"/>
              <a:t>Sub-bullet #1</a:t>
            </a:r>
          </a:p>
          <a:p>
            <a:pPr lvl="7"/>
            <a:r>
              <a:rPr lang="en-US" noProof="0"/>
              <a:t>Sub-bullet #2</a:t>
            </a:r>
          </a:p>
          <a:p>
            <a:pPr lvl="8"/>
            <a:r>
              <a:rPr lang="en-US" noProof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4624023" y="-885712"/>
            <a:ext cx="2943985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en-US" sz="1200" b="0" spc="50" baseline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TEXT AND PICTURE (50% / 50%)</a:t>
            </a:r>
            <a:endParaRPr lang="nl-NL" sz="1200" b="0" spc="50" baseline="0">
              <a:solidFill>
                <a:srgbClr val="212121"/>
              </a:solidFill>
              <a:latin typeface="+mn-lt"/>
              <a:cs typeface="Calibri" panose="020F0502020204030204" pitchFamily="34" charset="0"/>
            </a:endParaRPr>
          </a:p>
        </p:txBody>
      </p:sp>
      <p:grpSp>
        <p:nvGrpSpPr>
          <p:cNvPr id="9" name="GRID" hidden="1">
            <a:extLst>
              <a:ext uri="{FF2B5EF4-FFF2-40B4-BE49-F238E27FC236}">
                <a16:creationId xmlns:a16="http://schemas.microsoft.com/office/drawing/2014/main" id="{51FA94CB-6590-46F4-8087-8D3B87037E96}"/>
              </a:ext>
            </a:extLst>
          </p:cNvPr>
          <p:cNvGrpSpPr/>
          <p:nvPr userDrawn="1"/>
        </p:nvGrpSpPr>
        <p:grpSpPr>
          <a:xfrm>
            <a:off x="0" y="0"/>
            <a:ext cx="12192001" cy="6858000"/>
            <a:chOff x="0" y="0"/>
            <a:chExt cx="12192001" cy="6858000"/>
          </a:xfrm>
          <a:solidFill>
            <a:schemeClr val="accent1">
              <a:alpha val="49000"/>
            </a:schemeClr>
          </a:solidFill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FE26218F-29CA-4C38-A7B9-856DD203405C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DD99824B-F195-48AD-8361-BBBC388E15B2}"/>
                </a:ext>
              </a:extLst>
            </p:cNvPr>
            <p:cNvSpPr/>
            <p:nvPr userDrawn="1"/>
          </p:nvSpPr>
          <p:spPr>
            <a:xfrm>
              <a:off x="0" y="1308447"/>
              <a:ext cx="12192000" cy="1565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90E162F-12C8-4AE2-9BB8-F9880B0CAE3F}"/>
                </a:ext>
              </a:extLst>
            </p:cNvPr>
            <p:cNvSpPr/>
            <p:nvPr userDrawn="1"/>
          </p:nvSpPr>
          <p:spPr>
            <a:xfrm>
              <a:off x="0" y="5934343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FE2F9DA5-E478-4EB3-B711-926FDD03A279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E2901B7D-23C2-40D3-8D03-0A74FF0E8B78}"/>
                </a:ext>
              </a:extLst>
            </p:cNvPr>
            <p:cNvSpPr/>
            <p:nvPr userDrawn="1"/>
          </p:nvSpPr>
          <p:spPr>
            <a:xfrm>
              <a:off x="0" y="0"/>
              <a:ext cx="4445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B5B7CB31-E0BC-4704-A8B6-D0B4EDA15F5A}"/>
                </a:ext>
              </a:extLst>
            </p:cNvPr>
            <p:cNvSpPr/>
            <p:nvPr userDrawn="1"/>
          </p:nvSpPr>
          <p:spPr>
            <a:xfrm>
              <a:off x="11738415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B2165875-FD52-4018-A504-59B26012B64E}"/>
                </a:ext>
              </a:extLst>
            </p:cNvPr>
            <p:cNvSpPr/>
            <p:nvPr userDrawn="1"/>
          </p:nvSpPr>
          <p:spPr>
            <a:xfrm>
              <a:off x="5869207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467CA-8EEB-4E5E-B7F5-F70E89FB4B95}" type="datetime5">
              <a:rPr lang="en-US" smtClean="0"/>
              <a:t>4-Jan-21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D6B08DF-E31D-400F-9D49-014B2090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  <p:sp>
        <p:nvSpPr>
          <p:cNvPr id="222" name="Tijdelijke aanduiding voor voettekst 4">
            <a:extLst>
              <a:ext uri="{FF2B5EF4-FFF2-40B4-BE49-F238E27FC236}">
                <a16:creationId xmlns:a16="http://schemas.microsoft.com/office/drawing/2014/main" id="{14663781-F257-4443-B54D-F54A5B8C29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1408" y="6254518"/>
            <a:ext cx="4829583" cy="14763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 b="1" cap="none" baseline="0">
                <a:solidFill>
                  <a:schemeClr val="accent4"/>
                </a:solidFill>
              </a:defRPr>
            </a:lvl1pPr>
          </a:lstStyle>
          <a:p>
            <a:r>
              <a:rPr lang="nl-NL"/>
              <a:t>&lt;Place footer here&gt;</a:t>
            </a:r>
          </a:p>
        </p:txBody>
      </p:sp>
      <p:grpSp>
        <p:nvGrpSpPr>
          <p:cNvPr id="223" name="Instruction">
            <a:extLst>
              <a:ext uri="{FF2B5EF4-FFF2-40B4-BE49-F238E27FC236}">
                <a16:creationId xmlns:a16="http://schemas.microsoft.com/office/drawing/2014/main" id="{DCDFE053-BAA0-4B33-A603-23E5BC8DC8BB}"/>
              </a:ext>
            </a:extLst>
          </p:cNvPr>
          <p:cNvGrpSpPr/>
          <p:nvPr userDrawn="1"/>
        </p:nvGrpSpPr>
        <p:grpSpPr>
          <a:xfrm>
            <a:off x="-3437547" y="1434"/>
            <a:ext cx="3201327" cy="4495586"/>
            <a:chOff x="-3437547" y="1434"/>
            <a:chExt cx="3201327" cy="4495586"/>
          </a:xfrm>
        </p:grpSpPr>
        <p:sp>
          <p:nvSpPr>
            <p:cNvPr id="224" name="Rechthoek 223">
              <a:extLst>
                <a:ext uri="{FF2B5EF4-FFF2-40B4-BE49-F238E27FC236}">
                  <a16:creationId xmlns:a16="http://schemas.microsoft.com/office/drawing/2014/main" id="{228D470F-ACB9-42B7-886B-97C637ADA189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text levels</a:t>
              </a:r>
            </a:p>
          </p:txBody>
        </p:sp>
        <p:sp>
          <p:nvSpPr>
            <p:cNvPr id="225" name="Ovaal 224">
              <a:extLst>
                <a:ext uri="{FF2B5EF4-FFF2-40B4-BE49-F238E27FC236}">
                  <a16:creationId xmlns:a16="http://schemas.microsoft.com/office/drawing/2014/main" id="{83484737-F806-46E6-8A02-BA40F44F1D93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26" name="Rechte verbindingslijn 225">
              <a:extLst>
                <a:ext uri="{FF2B5EF4-FFF2-40B4-BE49-F238E27FC236}">
                  <a16:creationId xmlns:a16="http://schemas.microsoft.com/office/drawing/2014/main" id="{97DF1DA6-525D-4687-93D6-00324EC0C6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227" name="Groep 226">
              <a:extLst>
                <a:ext uri="{FF2B5EF4-FFF2-40B4-BE49-F238E27FC236}">
                  <a16:creationId xmlns:a16="http://schemas.microsoft.com/office/drawing/2014/main" id="{C55FAB39-A9BC-4A06-918F-5A9377492CC4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244" name="Rechthoek 243">
                <a:extLst>
                  <a:ext uri="{FF2B5EF4-FFF2-40B4-BE49-F238E27FC236}">
                    <a16:creationId xmlns:a16="http://schemas.microsoft.com/office/drawing/2014/main" id="{C8CC47B5-F292-4C97-8E1F-4FC58D95A194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b="0" noProof="0">
                    <a:solidFill>
                      <a:srgbClr val="C00000"/>
                    </a:solidFill>
                    <a:latin typeface="+mn-lt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245" name="Rechte verbindingslijn 244">
                <a:extLst>
                  <a:ext uri="{FF2B5EF4-FFF2-40B4-BE49-F238E27FC236}">
                    <a16:creationId xmlns:a16="http://schemas.microsoft.com/office/drawing/2014/main" id="{996EA42A-4AB9-48A1-B010-57D15CE2B77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Rechte verbindingslijn 245">
                <a:extLst>
                  <a:ext uri="{FF2B5EF4-FFF2-40B4-BE49-F238E27FC236}">
                    <a16:creationId xmlns:a16="http://schemas.microsoft.com/office/drawing/2014/main" id="{0E294274-85B9-4642-BFFA-677DD40F3A3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7" name="Rechthoek 246">
                <a:extLst>
                  <a:ext uri="{FF2B5EF4-FFF2-40B4-BE49-F238E27FC236}">
                    <a16:creationId xmlns:a16="http://schemas.microsoft.com/office/drawing/2014/main" id="{4F0239C7-2452-45EA-91B2-80BB4E54AD30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  <a:latin typeface="+mn-lt"/>
                </a:endParaRPr>
              </a:p>
            </p:txBody>
          </p:sp>
          <p:grpSp>
            <p:nvGrpSpPr>
              <p:cNvPr id="248" name="Groep 247">
                <a:extLst>
                  <a:ext uri="{FF2B5EF4-FFF2-40B4-BE49-F238E27FC236}">
                    <a16:creationId xmlns:a16="http://schemas.microsoft.com/office/drawing/2014/main" id="{377D93E8-FBAF-445B-9BAE-F420A3A8676F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287" name="Groep 286">
                  <a:extLst>
                    <a:ext uri="{FF2B5EF4-FFF2-40B4-BE49-F238E27FC236}">
                      <a16:creationId xmlns:a16="http://schemas.microsoft.com/office/drawing/2014/main" id="{C6C59579-C45D-42D0-97FD-72507DA88FF7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291" name="Rechte verbindingslijn 290">
                    <a:extLst>
                      <a:ext uri="{FF2B5EF4-FFF2-40B4-BE49-F238E27FC236}">
                        <a16:creationId xmlns:a16="http://schemas.microsoft.com/office/drawing/2014/main" id="{712975D2-33DE-4F3D-B4B7-D57C61C31DE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2" name="Rechte verbindingslijn 291">
                    <a:extLst>
                      <a:ext uri="{FF2B5EF4-FFF2-40B4-BE49-F238E27FC236}">
                        <a16:creationId xmlns:a16="http://schemas.microsoft.com/office/drawing/2014/main" id="{1B877B41-391B-40E4-89CA-E63D6289187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3" name="Rechte verbindingslijn 292">
                    <a:extLst>
                      <a:ext uri="{FF2B5EF4-FFF2-40B4-BE49-F238E27FC236}">
                        <a16:creationId xmlns:a16="http://schemas.microsoft.com/office/drawing/2014/main" id="{928BA463-6D42-44C8-A011-AB2B58E6446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4" name="Rechte verbindingslijn 293">
                    <a:extLst>
                      <a:ext uri="{FF2B5EF4-FFF2-40B4-BE49-F238E27FC236}">
                        <a16:creationId xmlns:a16="http://schemas.microsoft.com/office/drawing/2014/main" id="{A8ADB2F9-5D61-4D85-A0A3-46F7FAF701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5" name="Rechte verbindingslijn 294">
                    <a:extLst>
                      <a:ext uri="{FF2B5EF4-FFF2-40B4-BE49-F238E27FC236}">
                        <a16:creationId xmlns:a16="http://schemas.microsoft.com/office/drawing/2014/main" id="{8B997C8B-6169-4399-9F1F-B16D84725E6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88" name="Groep 287">
                  <a:extLst>
                    <a:ext uri="{FF2B5EF4-FFF2-40B4-BE49-F238E27FC236}">
                      <a16:creationId xmlns:a16="http://schemas.microsoft.com/office/drawing/2014/main" id="{595FEB4B-5933-48F5-93EF-559AA7DFFA99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89" name="Rechthoek 288">
                    <a:extLst>
                      <a:ext uri="{FF2B5EF4-FFF2-40B4-BE49-F238E27FC236}">
                        <a16:creationId xmlns:a16="http://schemas.microsoft.com/office/drawing/2014/main" id="{8759EBED-2C30-4C42-8941-4EDD73D0550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290" name="Pijl: punthaak 289">
                    <a:extLst>
                      <a:ext uri="{FF2B5EF4-FFF2-40B4-BE49-F238E27FC236}">
                        <a16:creationId xmlns:a16="http://schemas.microsoft.com/office/drawing/2014/main" id="{8F10152C-972F-4D83-97C3-4B2384BBF72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</p:grpSp>
          </p:grpSp>
          <p:grpSp>
            <p:nvGrpSpPr>
              <p:cNvPr id="249" name="Groep 248">
                <a:extLst>
                  <a:ext uri="{FF2B5EF4-FFF2-40B4-BE49-F238E27FC236}">
                    <a16:creationId xmlns:a16="http://schemas.microsoft.com/office/drawing/2014/main" id="{175D3F29-7F54-4D99-A2E1-13405D10FC7F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278" name="Groep 277">
                  <a:extLst>
                    <a:ext uri="{FF2B5EF4-FFF2-40B4-BE49-F238E27FC236}">
                      <a16:creationId xmlns:a16="http://schemas.microsoft.com/office/drawing/2014/main" id="{746708ED-A557-4396-A484-ADC664C8421E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282" name="Rechte verbindingslijn 281">
                    <a:extLst>
                      <a:ext uri="{FF2B5EF4-FFF2-40B4-BE49-F238E27FC236}">
                        <a16:creationId xmlns:a16="http://schemas.microsoft.com/office/drawing/2014/main" id="{F8A8E29A-6D29-45F7-8255-9E4293D0666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3" name="Rechte verbindingslijn 282">
                    <a:extLst>
                      <a:ext uri="{FF2B5EF4-FFF2-40B4-BE49-F238E27FC236}">
                        <a16:creationId xmlns:a16="http://schemas.microsoft.com/office/drawing/2014/main" id="{FCF3E410-FC37-45B2-BF2B-162473FF84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4" name="Rechte verbindingslijn 283">
                    <a:extLst>
                      <a:ext uri="{FF2B5EF4-FFF2-40B4-BE49-F238E27FC236}">
                        <a16:creationId xmlns:a16="http://schemas.microsoft.com/office/drawing/2014/main" id="{B04D6877-6EFC-4940-8F2E-4903B443D13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5" name="Rechte verbindingslijn 284">
                    <a:extLst>
                      <a:ext uri="{FF2B5EF4-FFF2-40B4-BE49-F238E27FC236}">
                        <a16:creationId xmlns:a16="http://schemas.microsoft.com/office/drawing/2014/main" id="{CF1622B9-A440-4A9E-AA11-6362E165841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6" name="Rechte verbindingslijn 285">
                    <a:extLst>
                      <a:ext uri="{FF2B5EF4-FFF2-40B4-BE49-F238E27FC236}">
                        <a16:creationId xmlns:a16="http://schemas.microsoft.com/office/drawing/2014/main" id="{ED6605A6-00DD-4C96-8ABC-C7D8AEDD32E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79" name="Groep 278">
                  <a:extLst>
                    <a:ext uri="{FF2B5EF4-FFF2-40B4-BE49-F238E27FC236}">
                      <a16:creationId xmlns:a16="http://schemas.microsoft.com/office/drawing/2014/main" id="{2AD0CCE5-6F5C-4BDF-9994-B0EEFAB0E871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80" name="Rechthoek 279">
                    <a:extLst>
                      <a:ext uri="{FF2B5EF4-FFF2-40B4-BE49-F238E27FC236}">
                        <a16:creationId xmlns:a16="http://schemas.microsoft.com/office/drawing/2014/main" id="{6423CFC0-E888-43E2-B904-07D312D5FE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281" name="Pijl: punthaak 280">
                    <a:extLst>
                      <a:ext uri="{FF2B5EF4-FFF2-40B4-BE49-F238E27FC236}">
                        <a16:creationId xmlns:a16="http://schemas.microsoft.com/office/drawing/2014/main" id="{9CAE06A2-F28E-43A9-B330-21C9F6C043A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</p:grpSp>
          </p:grpSp>
          <p:cxnSp>
            <p:nvCxnSpPr>
              <p:cNvPr id="250" name="Rechte verbindingslijn 249">
                <a:extLst>
                  <a:ext uri="{FF2B5EF4-FFF2-40B4-BE49-F238E27FC236}">
                    <a16:creationId xmlns:a16="http://schemas.microsoft.com/office/drawing/2014/main" id="{4F679B21-9F13-424D-8755-B7E51157B9D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51" name="Rechte verbindingslijn 250">
                <a:extLst>
                  <a:ext uri="{FF2B5EF4-FFF2-40B4-BE49-F238E27FC236}">
                    <a16:creationId xmlns:a16="http://schemas.microsoft.com/office/drawing/2014/main" id="{D437DB92-C2CF-48C6-AB39-578D6A82D86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252" name="Groep 251">
                <a:extLst>
                  <a:ext uri="{FF2B5EF4-FFF2-40B4-BE49-F238E27FC236}">
                    <a16:creationId xmlns:a16="http://schemas.microsoft.com/office/drawing/2014/main" id="{1A52B9F5-2B6A-42C6-BE52-0F15974AC851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267" name="Rechthoek 266">
                  <a:extLst>
                    <a:ext uri="{FF2B5EF4-FFF2-40B4-BE49-F238E27FC236}">
                      <a16:creationId xmlns:a16="http://schemas.microsoft.com/office/drawing/2014/main" id="{6351C4ED-8DE1-4337-837E-C45F029FB47E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+mn-lt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68" name="Groep 267">
                  <a:extLst>
                    <a:ext uri="{FF2B5EF4-FFF2-40B4-BE49-F238E27FC236}">
                      <a16:creationId xmlns:a16="http://schemas.microsoft.com/office/drawing/2014/main" id="{E06073CA-A5D2-4458-8CAE-829B01E51462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269" name="Groep 268">
                    <a:extLst>
                      <a:ext uri="{FF2B5EF4-FFF2-40B4-BE49-F238E27FC236}">
                        <a16:creationId xmlns:a16="http://schemas.microsoft.com/office/drawing/2014/main" id="{9434446D-0461-4B9C-9871-13B4370DC6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273" name="Rechte verbindingslijn 272">
                      <a:extLst>
                        <a:ext uri="{FF2B5EF4-FFF2-40B4-BE49-F238E27FC236}">
                          <a16:creationId xmlns:a16="http://schemas.microsoft.com/office/drawing/2014/main" id="{19E67BE8-1CC3-49F2-8EDD-15F26A69525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74" name="Rechte verbindingslijn 273">
                      <a:extLst>
                        <a:ext uri="{FF2B5EF4-FFF2-40B4-BE49-F238E27FC236}">
                          <a16:creationId xmlns:a16="http://schemas.microsoft.com/office/drawing/2014/main" id="{A5737294-D61E-4F18-9D90-94F30E4278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75" name="Rechte verbindingslijn 274">
                      <a:extLst>
                        <a:ext uri="{FF2B5EF4-FFF2-40B4-BE49-F238E27FC236}">
                          <a16:creationId xmlns:a16="http://schemas.microsoft.com/office/drawing/2014/main" id="{5C1738A0-5953-462F-A7FC-4978A86A53A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76" name="Rechte verbindingslijn 275">
                      <a:extLst>
                        <a:ext uri="{FF2B5EF4-FFF2-40B4-BE49-F238E27FC236}">
                          <a16:creationId xmlns:a16="http://schemas.microsoft.com/office/drawing/2014/main" id="{FC9C1E7E-0A7A-4B87-8733-B124DDAC07E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77" name="Rechte verbindingslijn 276">
                      <a:extLst>
                        <a:ext uri="{FF2B5EF4-FFF2-40B4-BE49-F238E27FC236}">
                          <a16:creationId xmlns:a16="http://schemas.microsoft.com/office/drawing/2014/main" id="{44ABDDAE-B32D-42AB-BE4A-C41BC3A3ADD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70" name="Groep 269">
                    <a:extLst>
                      <a:ext uri="{FF2B5EF4-FFF2-40B4-BE49-F238E27FC236}">
                        <a16:creationId xmlns:a16="http://schemas.microsoft.com/office/drawing/2014/main" id="{51641BF4-5E5E-461F-898A-CA93548F047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71" name="Rechthoek 270">
                      <a:extLst>
                        <a:ext uri="{FF2B5EF4-FFF2-40B4-BE49-F238E27FC236}">
                          <a16:creationId xmlns:a16="http://schemas.microsoft.com/office/drawing/2014/main" id="{56D174C1-EA00-4E77-A899-54C9CA1B01C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272" name="Pijl: punthaak 271">
                      <a:extLst>
                        <a:ext uri="{FF2B5EF4-FFF2-40B4-BE49-F238E27FC236}">
                          <a16:creationId xmlns:a16="http://schemas.microsoft.com/office/drawing/2014/main" id="{EAACFF42-E1AE-4E0D-9DBD-7CD7BD172567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</p:grpSp>
            </p:grpSp>
          </p:grpSp>
          <p:grpSp>
            <p:nvGrpSpPr>
              <p:cNvPr id="253" name="Groep 252">
                <a:extLst>
                  <a:ext uri="{FF2B5EF4-FFF2-40B4-BE49-F238E27FC236}">
                    <a16:creationId xmlns:a16="http://schemas.microsoft.com/office/drawing/2014/main" id="{0953F478-A05F-42FF-A627-77D2F48AAE35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256" name="Rechthoek 255">
                  <a:extLst>
                    <a:ext uri="{FF2B5EF4-FFF2-40B4-BE49-F238E27FC236}">
                      <a16:creationId xmlns:a16="http://schemas.microsoft.com/office/drawing/2014/main" id="{41501A26-D1AF-4734-BD9B-2094E2C4EAF5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+mn-lt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57" name="Groep 256">
                  <a:extLst>
                    <a:ext uri="{FF2B5EF4-FFF2-40B4-BE49-F238E27FC236}">
                      <a16:creationId xmlns:a16="http://schemas.microsoft.com/office/drawing/2014/main" id="{AB3FD68F-C3CA-4ED8-B84F-2C0E90EF2288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258" name="Groep 257">
                    <a:extLst>
                      <a:ext uri="{FF2B5EF4-FFF2-40B4-BE49-F238E27FC236}">
                        <a16:creationId xmlns:a16="http://schemas.microsoft.com/office/drawing/2014/main" id="{58EFCEC1-108A-46E6-9E06-21CA13B0E63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262" name="Rechte verbindingslijn 261">
                      <a:extLst>
                        <a:ext uri="{FF2B5EF4-FFF2-40B4-BE49-F238E27FC236}">
                          <a16:creationId xmlns:a16="http://schemas.microsoft.com/office/drawing/2014/main" id="{857D4D66-6086-4A6E-910C-62DA595692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63" name="Rechte verbindingslijn 262">
                      <a:extLst>
                        <a:ext uri="{FF2B5EF4-FFF2-40B4-BE49-F238E27FC236}">
                          <a16:creationId xmlns:a16="http://schemas.microsoft.com/office/drawing/2014/main" id="{B0242EA1-38A1-4E98-83D1-14E2204893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64" name="Rechte verbindingslijn 263">
                      <a:extLst>
                        <a:ext uri="{FF2B5EF4-FFF2-40B4-BE49-F238E27FC236}">
                          <a16:creationId xmlns:a16="http://schemas.microsoft.com/office/drawing/2014/main" id="{EDB94CE0-47AF-428D-9E61-949B090BA95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65" name="Rechte verbindingslijn 264">
                      <a:extLst>
                        <a:ext uri="{FF2B5EF4-FFF2-40B4-BE49-F238E27FC236}">
                          <a16:creationId xmlns:a16="http://schemas.microsoft.com/office/drawing/2014/main" id="{5A1C38E2-6466-4F2D-B365-C58A2FB731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66" name="Rechte verbindingslijn 265">
                      <a:extLst>
                        <a:ext uri="{FF2B5EF4-FFF2-40B4-BE49-F238E27FC236}">
                          <a16:creationId xmlns:a16="http://schemas.microsoft.com/office/drawing/2014/main" id="{9A122A52-6766-4556-A7AB-A1881C92C0B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59" name="Groep 258">
                    <a:extLst>
                      <a:ext uri="{FF2B5EF4-FFF2-40B4-BE49-F238E27FC236}">
                        <a16:creationId xmlns:a16="http://schemas.microsoft.com/office/drawing/2014/main" id="{484DCE9A-CA6E-4453-AA8E-56611DFB041D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60" name="Rechthoek 259">
                      <a:extLst>
                        <a:ext uri="{FF2B5EF4-FFF2-40B4-BE49-F238E27FC236}">
                          <a16:creationId xmlns:a16="http://schemas.microsoft.com/office/drawing/2014/main" id="{BA0846BB-2D50-49E6-954D-F66D91451D0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261" name="Pijl: punthaak 260">
                      <a:extLst>
                        <a:ext uri="{FF2B5EF4-FFF2-40B4-BE49-F238E27FC236}">
                          <a16:creationId xmlns:a16="http://schemas.microsoft.com/office/drawing/2014/main" id="{C32F3D08-AB47-4B75-9F3F-067D8D4C6275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</p:grpSp>
            </p:grpSp>
          </p:grpSp>
          <p:sp>
            <p:nvSpPr>
              <p:cNvPr id="254" name="Rechthoek 253">
                <a:extLst>
                  <a:ext uri="{FF2B5EF4-FFF2-40B4-BE49-F238E27FC236}">
                    <a16:creationId xmlns:a16="http://schemas.microsoft.com/office/drawing/2014/main" id="{68EFC4C0-9252-4A79-91D1-284B8D38EB3B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255" name="Rechthoek 254">
                <a:extLst>
                  <a:ext uri="{FF2B5EF4-FFF2-40B4-BE49-F238E27FC236}">
                    <a16:creationId xmlns:a16="http://schemas.microsoft.com/office/drawing/2014/main" id="{3778A33C-1B5B-4444-B47A-C9A3FC778917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228" name="Rechte verbindingslijn 227">
              <a:extLst>
                <a:ext uri="{FF2B5EF4-FFF2-40B4-BE49-F238E27FC236}">
                  <a16:creationId xmlns:a16="http://schemas.microsoft.com/office/drawing/2014/main" id="{5E40A81D-CCC8-491C-9EEE-D9EB3E33474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29" name="Rechthoek 228">
              <a:extLst>
                <a:ext uri="{FF2B5EF4-FFF2-40B4-BE49-F238E27FC236}">
                  <a16:creationId xmlns:a16="http://schemas.microsoft.com/office/drawing/2014/main" id="{1041E0E2-A526-452C-98DD-BE31BCBFA056}"/>
                </a:ext>
              </a:extLst>
            </p:cNvPr>
            <p:cNvSpPr/>
            <p:nvPr userDrawn="1"/>
          </p:nvSpPr>
          <p:spPr>
            <a:xfrm>
              <a:off x="-3059324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HEADER</a:t>
              </a:r>
            </a:p>
          </p:txBody>
        </p:sp>
        <p:sp>
          <p:nvSpPr>
            <p:cNvPr id="230" name="Ovaal 229">
              <a:extLst>
                <a:ext uri="{FF2B5EF4-FFF2-40B4-BE49-F238E27FC236}">
                  <a16:creationId xmlns:a16="http://schemas.microsoft.com/office/drawing/2014/main" id="{0B5C2434-CE49-4785-BB5F-3906359DEDBF}"/>
                </a:ext>
              </a:extLst>
            </p:cNvPr>
            <p:cNvSpPr/>
            <p:nvPr userDrawn="1"/>
          </p:nvSpPr>
          <p:spPr>
            <a:xfrm>
              <a:off x="-3425006" y="2091065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31" name="Rechthoek 230">
              <a:extLst>
                <a:ext uri="{FF2B5EF4-FFF2-40B4-BE49-F238E27FC236}">
                  <a16:creationId xmlns:a16="http://schemas.microsoft.com/office/drawing/2014/main" id="{C2E91E3C-4B4E-4F1C-9D47-1D5DE833638A}"/>
                </a:ext>
              </a:extLst>
            </p:cNvPr>
            <p:cNvSpPr/>
            <p:nvPr userDrawn="1"/>
          </p:nvSpPr>
          <p:spPr>
            <a:xfrm>
              <a:off x="-3059324" y="2091064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</a:p>
          </p:txBody>
        </p:sp>
        <p:sp>
          <p:nvSpPr>
            <p:cNvPr id="232" name="Ovaal 231">
              <a:extLst>
                <a:ext uri="{FF2B5EF4-FFF2-40B4-BE49-F238E27FC236}">
                  <a16:creationId xmlns:a16="http://schemas.microsoft.com/office/drawing/2014/main" id="{D97BF0B9-2AFE-4D34-926A-BEAE44DF6D53}"/>
                </a:ext>
              </a:extLst>
            </p:cNvPr>
            <p:cNvSpPr/>
            <p:nvPr userDrawn="1"/>
          </p:nvSpPr>
          <p:spPr>
            <a:xfrm>
              <a:off x="-3425006" y="246524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33" name="Rechthoek 232">
              <a:extLst>
                <a:ext uri="{FF2B5EF4-FFF2-40B4-BE49-F238E27FC236}">
                  <a16:creationId xmlns:a16="http://schemas.microsoft.com/office/drawing/2014/main" id="{9C87BCCF-1D8C-4F8F-B0F1-C4DABE159DF5}"/>
                </a:ext>
              </a:extLst>
            </p:cNvPr>
            <p:cNvSpPr/>
            <p:nvPr userDrawn="1"/>
          </p:nvSpPr>
          <p:spPr>
            <a:xfrm>
              <a:off x="-3059324" y="2465240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5600" marR="0" lvl="0" indent="-17780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Sub-bullet #1</a:t>
              </a:r>
            </a:p>
          </p:txBody>
        </p:sp>
        <p:sp>
          <p:nvSpPr>
            <p:cNvPr id="234" name="Ovaal 233">
              <a:extLst>
                <a:ext uri="{FF2B5EF4-FFF2-40B4-BE49-F238E27FC236}">
                  <a16:creationId xmlns:a16="http://schemas.microsoft.com/office/drawing/2014/main" id="{7227AD01-E4B2-4B04-8481-6FA5B183B606}"/>
                </a:ext>
              </a:extLst>
            </p:cNvPr>
            <p:cNvSpPr/>
            <p:nvPr userDrawn="1"/>
          </p:nvSpPr>
          <p:spPr>
            <a:xfrm>
              <a:off x="-3425006" y="283788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235" name="Rechthoek 234">
              <a:extLst>
                <a:ext uri="{FF2B5EF4-FFF2-40B4-BE49-F238E27FC236}">
                  <a16:creationId xmlns:a16="http://schemas.microsoft.com/office/drawing/2014/main" id="{812BE432-B8F7-4829-AD94-475E5910EC62}"/>
                </a:ext>
              </a:extLst>
            </p:cNvPr>
            <p:cNvSpPr/>
            <p:nvPr userDrawn="1"/>
          </p:nvSpPr>
          <p:spPr>
            <a:xfrm>
              <a:off x="-3059324" y="283788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1813" marR="0" lvl="0" indent="-176213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Calibri Light" panose="020F0302020204030204" pitchFamily="34" charset="0"/>
                <a:buChar char="-"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Sub-bullet #2</a:t>
              </a:r>
            </a:p>
          </p:txBody>
        </p:sp>
        <p:sp>
          <p:nvSpPr>
            <p:cNvPr id="236" name="Ovaal 235">
              <a:extLst>
                <a:ext uri="{FF2B5EF4-FFF2-40B4-BE49-F238E27FC236}">
                  <a16:creationId xmlns:a16="http://schemas.microsoft.com/office/drawing/2014/main" id="{43246EF0-C6DE-4281-A7F4-218CFEAD704C}"/>
                </a:ext>
              </a:extLst>
            </p:cNvPr>
            <p:cNvSpPr/>
            <p:nvPr userDrawn="1"/>
          </p:nvSpPr>
          <p:spPr>
            <a:xfrm>
              <a:off x="-3425006" y="32214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237" name="Rechthoek 236">
              <a:extLst>
                <a:ext uri="{FF2B5EF4-FFF2-40B4-BE49-F238E27FC236}">
                  <a16:creationId xmlns:a16="http://schemas.microsoft.com/office/drawing/2014/main" id="{56666964-8A88-4FF9-9BC0-613147FAB372}"/>
                </a:ext>
              </a:extLst>
            </p:cNvPr>
            <p:cNvSpPr/>
            <p:nvPr userDrawn="1"/>
          </p:nvSpPr>
          <p:spPr>
            <a:xfrm>
              <a:off x="-3059324" y="322149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Plain text</a:t>
              </a:r>
            </a:p>
          </p:txBody>
        </p:sp>
        <p:cxnSp>
          <p:nvCxnSpPr>
            <p:cNvPr id="238" name="Rechte verbindingslijn 237">
              <a:extLst>
                <a:ext uri="{FF2B5EF4-FFF2-40B4-BE49-F238E27FC236}">
                  <a16:creationId xmlns:a16="http://schemas.microsoft.com/office/drawing/2014/main" id="{4FC9F7EA-1D18-4659-817C-F876032367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3585498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239" name="Meer informatie">
              <a:extLst>
                <a:ext uri="{FF2B5EF4-FFF2-40B4-BE49-F238E27FC236}">
                  <a16:creationId xmlns:a16="http://schemas.microsoft.com/office/drawing/2014/main" id="{96A0887E-1588-4B0C-A43F-4237DBA24541}"/>
                </a:ext>
              </a:extLst>
            </p:cNvPr>
            <p:cNvGrpSpPr/>
            <p:nvPr userDrawn="1"/>
          </p:nvGrpSpPr>
          <p:grpSpPr>
            <a:xfrm>
              <a:off x="-3421298" y="3713747"/>
              <a:ext cx="3178515" cy="783273"/>
              <a:chOff x="-3741486" y="3359148"/>
              <a:chExt cx="3178515" cy="783273"/>
            </a:xfrm>
          </p:grpSpPr>
          <p:sp>
            <p:nvSpPr>
              <p:cNvPr id="241" name="Freeform 101">
                <a:extLst>
                  <a:ext uri="{FF2B5EF4-FFF2-40B4-BE49-F238E27FC236}">
                    <a16:creationId xmlns:a16="http://schemas.microsoft.com/office/drawing/2014/main" id="{9E2823A6-7ABF-45D3-A40C-13073936B5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59148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noProof="0">
                  <a:latin typeface="+mn-lt"/>
                </a:endParaRPr>
              </a:p>
            </p:txBody>
          </p:sp>
          <p:sp>
            <p:nvSpPr>
              <p:cNvPr id="242" name="Rechthoek 241">
                <a:extLst>
                  <a:ext uri="{FF2B5EF4-FFF2-40B4-BE49-F238E27FC236}">
                    <a16:creationId xmlns:a16="http://schemas.microsoft.com/office/drawing/2014/main" id="{B2A24EB4-8048-482E-88E0-FC5C6089CE22}"/>
                  </a:ext>
                </a:extLst>
              </p:cNvPr>
              <p:cNvSpPr/>
              <p:nvPr userDrawn="1"/>
            </p:nvSpPr>
            <p:spPr>
              <a:xfrm>
                <a:off x="-3380966" y="3431177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243" name="Rechte verbindingslijn 242">
                <a:extLst>
                  <a:ext uri="{FF2B5EF4-FFF2-40B4-BE49-F238E27FC236}">
                    <a16:creationId xmlns:a16="http://schemas.microsoft.com/office/drawing/2014/main" id="{4C950389-7E77-402B-97E5-E1359DDF5AD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240" name="Rechthoek 239">
              <a:extLst>
                <a:ext uri="{FF2B5EF4-FFF2-40B4-BE49-F238E27FC236}">
                  <a16:creationId xmlns:a16="http://schemas.microsoft.com/office/drawing/2014/main" id="{8E6D984F-ACE6-4B61-8DD4-A191F4403C7B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as pictured above, to choose a text level.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</p:grpSp>
      <p:grpSp>
        <p:nvGrpSpPr>
          <p:cNvPr id="296" name="Instruction">
            <a:extLst>
              <a:ext uri="{FF2B5EF4-FFF2-40B4-BE49-F238E27FC236}">
                <a16:creationId xmlns:a16="http://schemas.microsoft.com/office/drawing/2014/main" id="{84F6BB6B-A16E-4FDD-ABFA-8A50EE8D60EC}"/>
              </a:ext>
            </a:extLst>
          </p:cNvPr>
          <p:cNvGrpSpPr/>
          <p:nvPr userDrawn="1"/>
        </p:nvGrpSpPr>
        <p:grpSpPr>
          <a:xfrm>
            <a:off x="12391602" y="0"/>
            <a:ext cx="3183678" cy="4784167"/>
            <a:chOff x="12391601" y="0"/>
            <a:chExt cx="3183678" cy="4784167"/>
          </a:xfrm>
        </p:grpSpPr>
        <p:grpSp>
          <p:nvGrpSpPr>
            <p:cNvPr id="297" name="Groep 296">
              <a:extLst>
                <a:ext uri="{FF2B5EF4-FFF2-40B4-BE49-F238E27FC236}">
                  <a16:creationId xmlns:a16="http://schemas.microsoft.com/office/drawing/2014/main" id="{23E7B86A-6DA8-40C8-ADE8-5F5477926FBE}"/>
                </a:ext>
              </a:extLst>
            </p:cNvPr>
            <p:cNvGrpSpPr/>
            <p:nvPr userDrawn="1"/>
          </p:nvGrpSpPr>
          <p:grpSpPr>
            <a:xfrm>
              <a:off x="12757282" y="3100116"/>
              <a:ext cx="1499406" cy="678267"/>
              <a:chOff x="12757283" y="3120781"/>
              <a:chExt cx="1499406" cy="678267"/>
            </a:xfrm>
          </p:grpSpPr>
          <p:sp>
            <p:nvSpPr>
              <p:cNvPr id="324" name="Rechthoek 323">
                <a:extLst>
                  <a:ext uri="{FF2B5EF4-FFF2-40B4-BE49-F238E27FC236}">
                    <a16:creationId xmlns:a16="http://schemas.microsoft.com/office/drawing/2014/main" id="{DEEF5816-A5A5-4309-A746-627B5AFC5135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  <p:sp>
            <p:nvSpPr>
              <p:cNvPr id="325" name="Rechthoek 324">
                <a:extLst>
                  <a:ext uri="{FF2B5EF4-FFF2-40B4-BE49-F238E27FC236}">
                    <a16:creationId xmlns:a16="http://schemas.microsoft.com/office/drawing/2014/main" id="{B86F240A-8D69-4323-B317-0A7B1696E060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326" name="Tekstvak 325">
                <a:extLst>
                  <a:ext uri="{FF2B5EF4-FFF2-40B4-BE49-F238E27FC236}">
                    <a16:creationId xmlns:a16="http://schemas.microsoft.com/office/drawing/2014/main" id="{69755C68-2CE8-4E48-91C7-254F47A4EC87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kern="1200" noProof="0">
                    <a:solidFill>
                      <a:schemeClr val="tx1"/>
                    </a:solidFill>
                    <a:latin typeface="+mn-lt"/>
                    <a:ea typeface="+mn-ea"/>
                    <a:cs typeface="Arial" panose="020B0604020202020204" pitchFamily="34" charset="0"/>
                  </a:rPr>
                  <a:t>Send to front</a:t>
                </a:r>
              </a:p>
            </p:txBody>
          </p:sp>
          <p:sp>
            <p:nvSpPr>
              <p:cNvPr id="327" name="Tekstvak 326">
                <a:extLst>
                  <a:ext uri="{FF2B5EF4-FFF2-40B4-BE49-F238E27FC236}">
                    <a16:creationId xmlns:a16="http://schemas.microsoft.com/office/drawing/2014/main" id="{C6435A1F-2420-41F2-8EDA-3B55CAB9F64D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kern="1200" noProof="0">
                    <a:solidFill>
                      <a:schemeClr val="tx1"/>
                    </a:solidFill>
                    <a:latin typeface="+mn-lt"/>
                    <a:ea typeface="+mn-ea"/>
                    <a:cs typeface="Arial" panose="020B0604020202020204" pitchFamily="34" charset="0"/>
                  </a:rPr>
                  <a:t>Send to back</a:t>
                </a:r>
              </a:p>
            </p:txBody>
          </p:sp>
          <p:pic>
            <p:nvPicPr>
              <p:cNvPr id="328" name="Picture 3">
                <a:extLst>
                  <a:ext uri="{FF2B5EF4-FFF2-40B4-BE49-F238E27FC236}">
                    <a16:creationId xmlns:a16="http://schemas.microsoft.com/office/drawing/2014/main" id="{D79772A7-9DC6-4F14-8D2D-8D92B59D0379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29" name="Gelijkbenige driehoek 328">
                <a:extLst>
                  <a:ext uri="{FF2B5EF4-FFF2-40B4-BE49-F238E27FC236}">
                    <a16:creationId xmlns:a16="http://schemas.microsoft.com/office/drawing/2014/main" id="{891244A7-0EB4-4357-8FB9-872342B6CD84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  <a:latin typeface="+mn-lt"/>
                </a:endParaRPr>
              </a:p>
            </p:txBody>
          </p:sp>
          <p:grpSp>
            <p:nvGrpSpPr>
              <p:cNvPr id="330" name="Groep 329">
                <a:extLst>
                  <a:ext uri="{FF2B5EF4-FFF2-40B4-BE49-F238E27FC236}">
                    <a16:creationId xmlns:a16="http://schemas.microsoft.com/office/drawing/2014/main" id="{B7AD302B-3E33-43A8-B05B-7322CD501A10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335" name="Rechthoek 334">
                  <a:extLst>
                    <a:ext uri="{FF2B5EF4-FFF2-40B4-BE49-F238E27FC236}">
                      <a16:creationId xmlns:a16="http://schemas.microsoft.com/office/drawing/2014/main" id="{F2E62EE0-21C1-4C6E-8855-96FD25E0641A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>
                    <a:latin typeface="+mn-lt"/>
                  </a:endParaRPr>
                </a:p>
              </p:txBody>
            </p:sp>
            <p:sp>
              <p:nvSpPr>
                <p:cNvPr id="336" name="Rechthoek 335">
                  <a:extLst>
                    <a:ext uri="{FF2B5EF4-FFF2-40B4-BE49-F238E27FC236}">
                      <a16:creationId xmlns:a16="http://schemas.microsoft.com/office/drawing/2014/main" id="{7444B8A8-96F2-47E5-B9B3-8751A35CB3B8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>
                    <a:latin typeface="+mn-lt"/>
                  </a:endParaRPr>
                </a:p>
              </p:txBody>
            </p:sp>
            <p:sp>
              <p:nvSpPr>
                <p:cNvPr id="337" name="Rechthoek 336">
                  <a:extLst>
                    <a:ext uri="{FF2B5EF4-FFF2-40B4-BE49-F238E27FC236}">
                      <a16:creationId xmlns:a16="http://schemas.microsoft.com/office/drawing/2014/main" id="{1105748D-1870-4826-A926-97C431BDF337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>
                    <a:latin typeface="+mn-lt"/>
                  </a:endParaRPr>
                </a:p>
              </p:txBody>
            </p:sp>
          </p:grpSp>
          <p:grpSp>
            <p:nvGrpSpPr>
              <p:cNvPr id="331" name="Groep 330">
                <a:extLst>
                  <a:ext uri="{FF2B5EF4-FFF2-40B4-BE49-F238E27FC236}">
                    <a16:creationId xmlns:a16="http://schemas.microsoft.com/office/drawing/2014/main" id="{C1E60A76-6193-4A39-90E7-ABA09DBB3BC9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332" name="Rechthoek 331">
                  <a:extLst>
                    <a:ext uri="{FF2B5EF4-FFF2-40B4-BE49-F238E27FC236}">
                      <a16:creationId xmlns:a16="http://schemas.microsoft.com/office/drawing/2014/main" id="{BDCA6043-BBBF-41B5-80BE-AEF06D8FED2A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>
                    <a:latin typeface="+mn-lt"/>
                  </a:endParaRPr>
                </a:p>
              </p:txBody>
            </p:sp>
            <p:sp>
              <p:nvSpPr>
                <p:cNvPr id="333" name="Rechthoek 332">
                  <a:extLst>
                    <a:ext uri="{FF2B5EF4-FFF2-40B4-BE49-F238E27FC236}">
                      <a16:creationId xmlns:a16="http://schemas.microsoft.com/office/drawing/2014/main" id="{5611C908-7FD1-422B-BE7F-1B6501C1548B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>
                    <a:latin typeface="+mn-lt"/>
                  </a:endParaRPr>
                </a:p>
              </p:txBody>
            </p:sp>
            <p:sp>
              <p:nvSpPr>
                <p:cNvPr id="334" name="Rechthoek 333">
                  <a:extLst>
                    <a:ext uri="{FF2B5EF4-FFF2-40B4-BE49-F238E27FC236}">
                      <a16:creationId xmlns:a16="http://schemas.microsoft.com/office/drawing/2014/main" id="{CCF9F7D5-896D-431A-8424-595FC053FA0C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>
                    <a:latin typeface="+mn-lt"/>
                  </a:endParaRPr>
                </a:p>
              </p:txBody>
            </p:sp>
          </p:grpSp>
        </p:grpSp>
        <p:grpSp>
          <p:nvGrpSpPr>
            <p:cNvPr id="298" name="Meer informatie">
              <a:extLst>
                <a:ext uri="{FF2B5EF4-FFF2-40B4-BE49-F238E27FC236}">
                  <a16:creationId xmlns:a16="http://schemas.microsoft.com/office/drawing/2014/main" id="{E639F452-2B07-43F8-8891-170EAB92B692}"/>
                </a:ext>
              </a:extLst>
            </p:cNvPr>
            <p:cNvGrpSpPr/>
            <p:nvPr userDrawn="1"/>
          </p:nvGrpSpPr>
          <p:grpSpPr>
            <a:xfrm>
              <a:off x="12396764" y="4000894"/>
              <a:ext cx="3178515" cy="783273"/>
              <a:chOff x="-3741486" y="3386444"/>
              <a:chExt cx="3178515" cy="783273"/>
            </a:xfrm>
          </p:grpSpPr>
          <p:sp>
            <p:nvSpPr>
              <p:cNvPr id="321" name="Freeform 101">
                <a:extLst>
                  <a:ext uri="{FF2B5EF4-FFF2-40B4-BE49-F238E27FC236}">
                    <a16:creationId xmlns:a16="http://schemas.microsoft.com/office/drawing/2014/main" id="{256D933E-19FF-41D2-BB84-8933750F00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noProof="0">
                  <a:latin typeface="+mn-lt"/>
                </a:endParaRPr>
              </a:p>
            </p:txBody>
          </p:sp>
          <p:sp>
            <p:nvSpPr>
              <p:cNvPr id="322" name="Rechthoek 321">
                <a:extLst>
                  <a:ext uri="{FF2B5EF4-FFF2-40B4-BE49-F238E27FC236}">
                    <a16:creationId xmlns:a16="http://schemas.microsoft.com/office/drawing/2014/main" id="{9A8BD94A-6E79-4588-A535-A152519C127B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323" name="Rechte verbindingslijn 322">
                <a:extLst>
                  <a:ext uri="{FF2B5EF4-FFF2-40B4-BE49-F238E27FC236}">
                    <a16:creationId xmlns:a16="http://schemas.microsoft.com/office/drawing/2014/main" id="{CAA6CDB7-D71E-4133-8D8B-F6C5CBB0A37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299" name="Rechthoek 298">
              <a:extLst>
                <a:ext uri="{FF2B5EF4-FFF2-40B4-BE49-F238E27FC236}">
                  <a16:creationId xmlns:a16="http://schemas.microsoft.com/office/drawing/2014/main" id="{131F8AD0-10EC-4954-92B7-89C39542DCEE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Insert/change image</a:t>
              </a:r>
            </a:p>
          </p:txBody>
        </p:sp>
        <p:sp>
          <p:nvSpPr>
            <p:cNvPr id="300" name="Ovaal 299">
              <a:extLst>
                <a:ext uri="{FF2B5EF4-FFF2-40B4-BE49-F238E27FC236}">
                  <a16:creationId xmlns:a16="http://schemas.microsoft.com/office/drawing/2014/main" id="{D1EE87C0-6FAE-45DA-AC88-E2B890DC4EDE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301" name="Rechte verbindingslijn 300">
              <a:extLst>
                <a:ext uri="{FF2B5EF4-FFF2-40B4-BE49-F238E27FC236}">
                  <a16:creationId xmlns:a16="http://schemas.microsoft.com/office/drawing/2014/main" id="{1B9DA66C-5965-44E5-87B6-4846AEDDA5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302" name="Rechte verbindingslijn 301">
              <a:extLst>
                <a:ext uri="{FF2B5EF4-FFF2-40B4-BE49-F238E27FC236}">
                  <a16:creationId xmlns:a16="http://schemas.microsoft.com/office/drawing/2014/main" id="{F2441AB3-C085-43C4-9D16-90C74D28026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303" name="Rechthoek 302">
              <a:extLst>
                <a:ext uri="{FF2B5EF4-FFF2-40B4-BE49-F238E27FC236}">
                  <a16:creationId xmlns:a16="http://schemas.microsoft.com/office/drawing/2014/main" id="{F9B5B642-C443-4C3B-AFB5-8A1235C0FEB6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image by hitting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image.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304" name="Rechte verbindingslijn 303">
              <a:extLst>
                <a:ext uri="{FF2B5EF4-FFF2-40B4-BE49-F238E27FC236}">
                  <a16:creationId xmlns:a16="http://schemas.microsoft.com/office/drawing/2014/main" id="{FB816EBE-E776-4E07-B7D5-DA5D94A35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3883011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305" name="Ovaal 304">
              <a:extLst>
                <a:ext uri="{FF2B5EF4-FFF2-40B4-BE49-F238E27FC236}">
                  <a16:creationId xmlns:a16="http://schemas.microsoft.com/office/drawing/2014/main" id="{E8DFFF07-289B-4D6B-B63E-406A2640C9D4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306" name="Rechthoek 305">
              <a:extLst>
                <a:ext uri="{FF2B5EF4-FFF2-40B4-BE49-F238E27FC236}">
                  <a16:creationId xmlns:a16="http://schemas.microsoft.com/office/drawing/2014/main" id="{DB0BA2B2-C206-4BD0-B67D-A257FE24364A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image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307" name="Groep 306">
              <a:extLst>
                <a:ext uri="{FF2B5EF4-FFF2-40B4-BE49-F238E27FC236}">
                  <a16:creationId xmlns:a16="http://schemas.microsoft.com/office/drawing/2014/main" id="{962EDCBD-06D8-4314-ADAE-6881BC6C99DE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318" name="Rechthoek 317">
                <a:extLst>
                  <a:ext uri="{FF2B5EF4-FFF2-40B4-BE49-F238E27FC236}">
                    <a16:creationId xmlns:a16="http://schemas.microsoft.com/office/drawing/2014/main" id="{B475ED18-3420-4CB8-88EB-5F1763EF9D0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noProof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Insert</a:t>
                </a:r>
              </a:p>
            </p:txBody>
          </p:sp>
          <p:cxnSp>
            <p:nvCxnSpPr>
              <p:cNvPr id="319" name="Rechte verbindingslijn 318">
                <a:extLst>
                  <a:ext uri="{FF2B5EF4-FFF2-40B4-BE49-F238E27FC236}">
                    <a16:creationId xmlns:a16="http://schemas.microsoft.com/office/drawing/2014/main" id="{54DDEBFC-BC73-4FA1-9DBD-376E4E7B233F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0" name="Gelijkbenige driehoek 319">
                <a:extLst>
                  <a:ext uri="{FF2B5EF4-FFF2-40B4-BE49-F238E27FC236}">
                    <a16:creationId xmlns:a16="http://schemas.microsoft.com/office/drawing/2014/main" id="{30FDF52C-1975-4435-A443-B3599B740BC1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  <a:latin typeface="+mn-lt"/>
                </a:endParaRPr>
              </a:p>
            </p:txBody>
          </p:sp>
        </p:grpSp>
        <p:grpSp>
          <p:nvGrpSpPr>
            <p:cNvPr id="308" name="Groep 307">
              <a:extLst>
                <a:ext uri="{FF2B5EF4-FFF2-40B4-BE49-F238E27FC236}">
                  <a16:creationId xmlns:a16="http://schemas.microsoft.com/office/drawing/2014/main" id="{C1F868FC-FB82-423D-B479-4836E2373636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312" name="Rechthoek 311">
                <a:extLst>
                  <a:ext uri="{FF2B5EF4-FFF2-40B4-BE49-F238E27FC236}">
                    <a16:creationId xmlns:a16="http://schemas.microsoft.com/office/drawing/2014/main" id="{DDC3F88E-1617-46A0-959C-497E82592E3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  <p:sp>
            <p:nvSpPr>
              <p:cNvPr id="313" name="Ovaal 312">
                <a:extLst>
                  <a:ext uri="{FF2B5EF4-FFF2-40B4-BE49-F238E27FC236}">
                    <a16:creationId xmlns:a16="http://schemas.microsoft.com/office/drawing/2014/main" id="{40BE11D7-43B1-475E-A0BD-858C47CE44D7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314" name="Vrije vorm: vorm 313">
                <a:extLst>
                  <a:ext uri="{FF2B5EF4-FFF2-40B4-BE49-F238E27FC236}">
                    <a16:creationId xmlns:a16="http://schemas.microsoft.com/office/drawing/2014/main" id="{DB10FEED-2306-4EFE-9456-011AACC6C988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315" name="Rechthoek: afgeronde hoeken 314">
                <a:extLst>
                  <a:ext uri="{FF2B5EF4-FFF2-40B4-BE49-F238E27FC236}">
                    <a16:creationId xmlns:a16="http://schemas.microsoft.com/office/drawing/2014/main" id="{982443A2-563E-4C80-B3DB-E7D69FB46AC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  <p:cxnSp>
            <p:nvCxnSpPr>
              <p:cNvPr id="316" name="Rechte verbindingslijn 315">
                <a:extLst>
                  <a:ext uri="{FF2B5EF4-FFF2-40B4-BE49-F238E27FC236}">
                    <a16:creationId xmlns:a16="http://schemas.microsoft.com/office/drawing/2014/main" id="{1F63C19E-35EB-457A-A41B-533CBC5E1B5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7" name="Rechte verbindingslijn 316">
                <a:extLst>
                  <a:ext uri="{FF2B5EF4-FFF2-40B4-BE49-F238E27FC236}">
                    <a16:creationId xmlns:a16="http://schemas.microsoft.com/office/drawing/2014/main" id="{EFEC3830-448F-424C-AD64-7D3F01E6AA97}"/>
                  </a:ext>
                </a:extLst>
              </p:cNvPr>
              <p:cNvCxnSpPr>
                <a:cxnSpLocks/>
                <a:stCxn id="31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309" name="Ovaal 308">
              <a:extLst>
                <a:ext uri="{FF2B5EF4-FFF2-40B4-BE49-F238E27FC236}">
                  <a16:creationId xmlns:a16="http://schemas.microsoft.com/office/drawing/2014/main" id="{139A4D92-72AF-4A15-8A6B-BE24D2D3503A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310" name="Rechthoek 309">
              <a:extLst>
                <a:ext uri="{FF2B5EF4-FFF2-40B4-BE49-F238E27FC236}">
                  <a16:creationId xmlns:a16="http://schemas.microsoft.com/office/drawing/2014/main" id="{083E1C11-3A41-4D39-A9C7-B048CA5957C8}"/>
                </a:ext>
              </a:extLst>
            </p:cNvPr>
            <p:cNvSpPr/>
            <p:nvPr userDrawn="1"/>
          </p:nvSpPr>
          <p:spPr>
            <a:xfrm>
              <a:off x="12757283" y="2684015"/>
              <a:ext cx="2817996" cy="3166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Click with the right mouse button on the image and choose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´Send to back´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311" name="Rechte verbindingslijn 310">
              <a:extLst>
                <a:ext uri="{FF2B5EF4-FFF2-40B4-BE49-F238E27FC236}">
                  <a16:creationId xmlns:a16="http://schemas.microsoft.com/office/drawing/2014/main" id="{4CFA7FF7-2A02-4368-AEA2-A13F69845C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</p:grpSp>
      <p:sp>
        <p:nvSpPr>
          <p:cNvPr id="132" name="Tijdelijke aanduiding voor tekst 221">
            <a:extLst>
              <a:ext uri="{FF2B5EF4-FFF2-40B4-BE49-F238E27FC236}">
                <a16:creationId xmlns:a16="http://schemas.microsoft.com/office/drawing/2014/main" id="{98C90DC0-1081-475A-B838-FD0DA91C00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52932" y="5131558"/>
            <a:ext cx="3252716" cy="1794682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35" name="Titel 82">
            <a:extLst>
              <a:ext uri="{FF2B5EF4-FFF2-40B4-BE49-F238E27FC236}">
                <a16:creationId xmlns:a16="http://schemas.microsoft.com/office/drawing/2014/main" id="{46E07EA9-9752-4A09-874B-ADA7F62782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086" y="1563112"/>
            <a:ext cx="5171119" cy="460883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53529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CTURE (25% /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hthoek 131">
            <a:extLst>
              <a:ext uri="{FF2B5EF4-FFF2-40B4-BE49-F238E27FC236}">
                <a16:creationId xmlns:a16="http://schemas.microsoft.com/office/drawing/2014/main" id="{F3B50780-16DA-46C5-BFD1-FDED0F6DE2DA}"/>
              </a:ext>
            </a:extLst>
          </p:cNvPr>
          <p:cNvSpPr/>
          <p:nvPr userDrawn="1"/>
        </p:nvSpPr>
        <p:spPr>
          <a:xfrm>
            <a:off x="8652681" y="4497020"/>
            <a:ext cx="3552967" cy="2360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ijdelijke aanduiding voor afbeelding 12">
            <a:extLst>
              <a:ext uri="{FF2B5EF4-FFF2-40B4-BE49-F238E27FC236}">
                <a16:creationId xmlns:a16="http://schemas.microsoft.com/office/drawing/2014/main" id="{9A29AFAD-46EE-42D3-AE33-64CC662FC00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50457" y="0"/>
            <a:ext cx="7441544" cy="6858000"/>
          </a:xfrm>
          <a:solidFill>
            <a:schemeClr val="accent4">
              <a:lumMod val="10000"/>
              <a:lumOff val="90000"/>
            </a:schemeClr>
          </a:solidFill>
        </p:spPr>
        <p:txBody>
          <a:bodyPr tIns="2880000" anchor="t" anchorCtr="0"/>
          <a:lstStyle>
            <a:lvl1pPr marL="0" indent="0" algn="ctr">
              <a:buNone/>
              <a:defRPr sz="1050" b="1" baseline="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on the pictogram Below</a:t>
            </a:r>
            <a:br>
              <a:rPr lang="en-US" noProof="0"/>
            </a:br>
            <a:r>
              <a:rPr lang="en-US" noProof="0"/>
              <a:t>to insert an image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4624023" y="-885712"/>
            <a:ext cx="2943985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en-US" sz="1200" b="0" spc="50" baseline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TEXT AND PICTURE (25% / 75%)</a:t>
            </a:r>
            <a:endParaRPr lang="nl-NL" sz="1200" b="0" spc="50" baseline="0">
              <a:solidFill>
                <a:srgbClr val="212121"/>
              </a:solidFill>
              <a:latin typeface="+mn-lt"/>
              <a:cs typeface="Calibri" panose="020F0502020204030204" pitchFamily="34" charset="0"/>
            </a:endParaRPr>
          </a:p>
        </p:txBody>
      </p:sp>
      <p:grpSp>
        <p:nvGrpSpPr>
          <p:cNvPr id="9" name="GRID" hidden="1">
            <a:extLst>
              <a:ext uri="{FF2B5EF4-FFF2-40B4-BE49-F238E27FC236}">
                <a16:creationId xmlns:a16="http://schemas.microsoft.com/office/drawing/2014/main" id="{51FA94CB-6590-46F4-8087-8D3B87037E96}"/>
              </a:ext>
            </a:extLst>
          </p:cNvPr>
          <p:cNvGrpSpPr/>
          <p:nvPr userDrawn="1"/>
        </p:nvGrpSpPr>
        <p:grpSpPr>
          <a:xfrm>
            <a:off x="0" y="0"/>
            <a:ext cx="12192001" cy="6858000"/>
            <a:chOff x="0" y="0"/>
            <a:chExt cx="12192001" cy="6858000"/>
          </a:xfrm>
          <a:solidFill>
            <a:schemeClr val="accent1">
              <a:alpha val="49000"/>
            </a:schemeClr>
          </a:solidFill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FE26218F-29CA-4C38-A7B9-856DD203405C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DD99824B-F195-48AD-8361-BBBC388E15B2}"/>
                </a:ext>
              </a:extLst>
            </p:cNvPr>
            <p:cNvSpPr/>
            <p:nvPr userDrawn="1"/>
          </p:nvSpPr>
          <p:spPr>
            <a:xfrm>
              <a:off x="0" y="1308447"/>
              <a:ext cx="12192000" cy="1565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90E162F-12C8-4AE2-9BB8-F9880B0CAE3F}"/>
                </a:ext>
              </a:extLst>
            </p:cNvPr>
            <p:cNvSpPr/>
            <p:nvPr userDrawn="1"/>
          </p:nvSpPr>
          <p:spPr>
            <a:xfrm>
              <a:off x="0" y="5934343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FE2F9DA5-E478-4EB3-B711-926FDD03A279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E2901B7D-23C2-40D3-8D03-0A74FF0E8B78}"/>
                </a:ext>
              </a:extLst>
            </p:cNvPr>
            <p:cNvSpPr/>
            <p:nvPr userDrawn="1"/>
          </p:nvSpPr>
          <p:spPr>
            <a:xfrm>
              <a:off x="0" y="0"/>
              <a:ext cx="4445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B5B7CB31-E0BC-4704-A8B6-D0B4EDA15F5A}"/>
                </a:ext>
              </a:extLst>
            </p:cNvPr>
            <p:cNvSpPr/>
            <p:nvPr userDrawn="1"/>
          </p:nvSpPr>
          <p:spPr>
            <a:xfrm>
              <a:off x="11738415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B2165875-FD52-4018-A504-59B26012B64E}"/>
                </a:ext>
              </a:extLst>
            </p:cNvPr>
            <p:cNvSpPr/>
            <p:nvPr userDrawn="1"/>
          </p:nvSpPr>
          <p:spPr>
            <a:xfrm>
              <a:off x="4296870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487B8-74B8-46F3-88DC-BBC137823714}" type="datetime5">
              <a:rPr lang="en-US" smtClean="0"/>
              <a:t>4-Jan-21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D6B08DF-E31D-400F-9D49-014B2090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  <p:sp>
        <p:nvSpPr>
          <p:cNvPr id="215" name="Tijdelijke aanduiding voor voettekst 4">
            <a:extLst>
              <a:ext uri="{FF2B5EF4-FFF2-40B4-BE49-F238E27FC236}">
                <a16:creationId xmlns:a16="http://schemas.microsoft.com/office/drawing/2014/main" id="{7FEF0F06-893D-4762-96B6-13B129DC64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1408" y="6254518"/>
            <a:ext cx="4829583" cy="14763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 b="1" cap="none" baseline="0">
                <a:solidFill>
                  <a:schemeClr val="accent4"/>
                </a:solidFill>
              </a:defRPr>
            </a:lvl1pPr>
          </a:lstStyle>
          <a:p>
            <a:r>
              <a:rPr lang="nl-NL"/>
              <a:t>&lt;Place footer here&gt;</a:t>
            </a:r>
          </a:p>
        </p:txBody>
      </p:sp>
      <p:grpSp>
        <p:nvGrpSpPr>
          <p:cNvPr id="216" name="Instruction">
            <a:extLst>
              <a:ext uri="{FF2B5EF4-FFF2-40B4-BE49-F238E27FC236}">
                <a16:creationId xmlns:a16="http://schemas.microsoft.com/office/drawing/2014/main" id="{9166AA01-CFDC-47EA-B8CF-8B9A682ABD2A}"/>
              </a:ext>
            </a:extLst>
          </p:cNvPr>
          <p:cNvGrpSpPr/>
          <p:nvPr userDrawn="1"/>
        </p:nvGrpSpPr>
        <p:grpSpPr>
          <a:xfrm>
            <a:off x="-3437547" y="1434"/>
            <a:ext cx="3201327" cy="4495586"/>
            <a:chOff x="-3437547" y="1434"/>
            <a:chExt cx="3201327" cy="4495586"/>
          </a:xfrm>
        </p:grpSpPr>
        <p:sp>
          <p:nvSpPr>
            <p:cNvPr id="217" name="Rechthoek 216">
              <a:extLst>
                <a:ext uri="{FF2B5EF4-FFF2-40B4-BE49-F238E27FC236}">
                  <a16:creationId xmlns:a16="http://schemas.microsoft.com/office/drawing/2014/main" id="{CE84F68E-381E-466F-8C7E-83DEF8C43D2F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text levels</a:t>
              </a:r>
            </a:p>
          </p:txBody>
        </p:sp>
        <p:sp>
          <p:nvSpPr>
            <p:cNvPr id="218" name="Ovaal 217">
              <a:extLst>
                <a:ext uri="{FF2B5EF4-FFF2-40B4-BE49-F238E27FC236}">
                  <a16:creationId xmlns:a16="http://schemas.microsoft.com/office/drawing/2014/main" id="{EFF73FBD-FA11-46E0-9D2D-15F920149B80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19" name="Rechte verbindingslijn 218">
              <a:extLst>
                <a:ext uri="{FF2B5EF4-FFF2-40B4-BE49-F238E27FC236}">
                  <a16:creationId xmlns:a16="http://schemas.microsoft.com/office/drawing/2014/main" id="{DBD971C1-9419-45CE-A4D6-17B2020BEC5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220" name="Groep 219">
              <a:extLst>
                <a:ext uri="{FF2B5EF4-FFF2-40B4-BE49-F238E27FC236}">
                  <a16:creationId xmlns:a16="http://schemas.microsoft.com/office/drawing/2014/main" id="{B105BB3C-150A-46C0-83C2-46F3354446C6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237" name="Rechthoek 236">
                <a:extLst>
                  <a:ext uri="{FF2B5EF4-FFF2-40B4-BE49-F238E27FC236}">
                    <a16:creationId xmlns:a16="http://schemas.microsoft.com/office/drawing/2014/main" id="{302DADD3-4481-423A-B453-63FEF9197C93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b="0" noProof="0">
                    <a:solidFill>
                      <a:srgbClr val="C00000"/>
                    </a:solidFill>
                    <a:latin typeface="+mn-lt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238" name="Rechte verbindingslijn 237">
                <a:extLst>
                  <a:ext uri="{FF2B5EF4-FFF2-40B4-BE49-F238E27FC236}">
                    <a16:creationId xmlns:a16="http://schemas.microsoft.com/office/drawing/2014/main" id="{4DFB3532-4805-4261-87EB-39B3D8232B0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Rechte verbindingslijn 238">
                <a:extLst>
                  <a:ext uri="{FF2B5EF4-FFF2-40B4-BE49-F238E27FC236}">
                    <a16:creationId xmlns:a16="http://schemas.microsoft.com/office/drawing/2014/main" id="{793FB594-2731-485E-A61C-DE3D143E77F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0" name="Rechthoek 239">
                <a:extLst>
                  <a:ext uri="{FF2B5EF4-FFF2-40B4-BE49-F238E27FC236}">
                    <a16:creationId xmlns:a16="http://schemas.microsoft.com/office/drawing/2014/main" id="{2F21200D-FD1C-4AC8-B0BA-B79A70F5840C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  <a:latin typeface="+mn-lt"/>
                </a:endParaRPr>
              </a:p>
            </p:txBody>
          </p:sp>
          <p:grpSp>
            <p:nvGrpSpPr>
              <p:cNvPr id="241" name="Groep 240">
                <a:extLst>
                  <a:ext uri="{FF2B5EF4-FFF2-40B4-BE49-F238E27FC236}">
                    <a16:creationId xmlns:a16="http://schemas.microsoft.com/office/drawing/2014/main" id="{4CEE17E6-3738-46DD-829A-F3965446AD1A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280" name="Groep 279">
                  <a:extLst>
                    <a:ext uri="{FF2B5EF4-FFF2-40B4-BE49-F238E27FC236}">
                      <a16:creationId xmlns:a16="http://schemas.microsoft.com/office/drawing/2014/main" id="{CF6489DD-F4B4-46A7-95B4-4DC851AF970B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284" name="Rechte verbindingslijn 283">
                    <a:extLst>
                      <a:ext uri="{FF2B5EF4-FFF2-40B4-BE49-F238E27FC236}">
                        <a16:creationId xmlns:a16="http://schemas.microsoft.com/office/drawing/2014/main" id="{239B875F-4129-432E-92DD-0E4B984B09E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5" name="Rechte verbindingslijn 284">
                    <a:extLst>
                      <a:ext uri="{FF2B5EF4-FFF2-40B4-BE49-F238E27FC236}">
                        <a16:creationId xmlns:a16="http://schemas.microsoft.com/office/drawing/2014/main" id="{708453A6-24F1-4E67-9E23-CDD0FE211F4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6" name="Rechte verbindingslijn 285">
                    <a:extLst>
                      <a:ext uri="{FF2B5EF4-FFF2-40B4-BE49-F238E27FC236}">
                        <a16:creationId xmlns:a16="http://schemas.microsoft.com/office/drawing/2014/main" id="{1C04B6EB-50E6-4D33-8131-0B71B0C751F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7" name="Rechte verbindingslijn 286">
                    <a:extLst>
                      <a:ext uri="{FF2B5EF4-FFF2-40B4-BE49-F238E27FC236}">
                        <a16:creationId xmlns:a16="http://schemas.microsoft.com/office/drawing/2014/main" id="{8216B3E9-0D35-43E6-B2CF-05FB638FCF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8" name="Rechte verbindingslijn 287">
                    <a:extLst>
                      <a:ext uri="{FF2B5EF4-FFF2-40B4-BE49-F238E27FC236}">
                        <a16:creationId xmlns:a16="http://schemas.microsoft.com/office/drawing/2014/main" id="{A758AE0C-7658-4246-ADD2-54D0C210053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81" name="Groep 280">
                  <a:extLst>
                    <a:ext uri="{FF2B5EF4-FFF2-40B4-BE49-F238E27FC236}">
                      <a16:creationId xmlns:a16="http://schemas.microsoft.com/office/drawing/2014/main" id="{1E2D68EF-0725-49BB-9B15-99427FA29CE4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82" name="Rechthoek 281">
                    <a:extLst>
                      <a:ext uri="{FF2B5EF4-FFF2-40B4-BE49-F238E27FC236}">
                        <a16:creationId xmlns:a16="http://schemas.microsoft.com/office/drawing/2014/main" id="{D940280A-B1F2-4124-ADB1-2096F7F00D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283" name="Pijl: punthaak 282">
                    <a:extLst>
                      <a:ext uri="{FF2B5EF4-FFF2-40B4-BE49-F238E27FC236}">
                        <a16:creationId xmlns:a16="http://schemas.microsoft.com/office/drawing/2014/main" id="{76600583-E424-42CC-AC28-7E699D0D843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</p:grpSp>
          </p:grpSp>
          <p:grpSp>
            <p:nvGrpSpPr>
              <p:cNvPr id="242" name="Groep 241">
                <a:extLst>
                  <a:ext uri="{FF2B5EF4-FFF2-40B4-BE49-F238E27FC236}">
                    <a16:creationId xmlns:a16="http://schemas.microsoft.com/office/drawing/2014/main" id="{746EBF7B-4F11-4B84-A933-188773BE023B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271" name="Groep 270">
                  <a:extLst>
                    <a:ext uri="{FF2B5EF4-FFF2-40B4-BE49-F238E27FC236}">
                      <a16:creationId xmlns:a16="http://schemas.microsoft.com/office/drawing/2014/main" id="{7AF3B88A-2B50-481B-9C88-867CB22597C2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275" name="Rechte verbindingslijn 274">
                    <a:extLst>
                      <a:ext uri="{FF2B5EF4-FFF2-40B4-BE49-F238E27FC236}">
                        <a16:creationId xmlns:a16="http://schemas.microsoft.com/office/drawing/2014/main" id="{7D2E2953-9231-43CA-89C7-B0045DD8930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6" name="Rechte verbindingslijn 275">
                    <a:extLst>
                      <a:ext uri="{FF2B5EF4-FFF2-40B4-BE49-F238E27FC236}">
                        <a16:creationId xmlns:a16="http://schemas.microsoft.com/office/drawing/2014/main" id="{AB7D6846-CA3B-4418-B253-4AB2B014F26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7" name="Rechte verbindingslijn 276">
                    <a:extLst>
                      <a:ext uri="{FF2B5EF4-FFF2-40B4-BE49-F238E27FC236}">
                        <a16:creationId xmlns:a16="http://schemas.microsoft.com/office/drawing/2014/main" id="{26099D86-E1DB-45EF-9F13-BE5F71EC946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8" name="Rechte verbindingslijn 277">
                    <a:extLst>
                      <a:ext uri="{FF2B5EF4-FFF2-40B4-BE49-F238E27FC236}">
                        <a16:creationId xmlns:a16="http://schemas.microsoft.com/office/drawing/2014/main" id="{C0A1B9E5-0B5A-41C4-821C-3F1257732B3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9" name="Rechte verbindingslijn 278">
                    <a:extLst>
                      <a:ext uri="{FF2B5EF4-FFF2-40B4-BE49-F238E27FC236}">
                        <a16:creationId xmlns:a16="http://schemas.microsoft.com/office/drawing/2014/main" id="{57AD3F25-10B9-40A5-ADEC-D845C41396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72" name="Groep 271">
                  <a:extLst>
                    <a:ext uri="{FF2B5EF4-FFF2-40B4-BE49-F238E27FC236}">
                      <a16:creationId xmlns:a16="http://schemas.microsoft.com/office/drawing/2014/main" id="{66D0D259-FEFA-4773-9323-08AF47191BBE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73" name="Rechthoek 272">
                    <a:extLst>
                      <a:ext uri="{FF2B5EF4-FFF2-40B4-BE49-F238E27FC236}">
                        <a16:creationId xmlns:a16="http://schemas.microsoft.com/office/drawing/2014/main" id="{CC3CF7C5-BAF6-429D-9E84-4945C334513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274" name="Pijl: punthaak 273">
                    <a:extLst>
                      <a:ext uri="{FF2B5EF4-FFF2-40B4-BE49-F238E27FC236}">
                        <a16:creationId xmlns:a16="http://schemas.microsoft.com/office/drawing/2014/main" id="{88FC68D3-E384-487B-A7C4-F99476EF634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</p:grpSp>
          </p:grpSp>
          <p:cxnSp>
            <p:nvCxnSpPr>
              <p:cNvPr id="243" name="Rechte verbindingslijn 242">
                <a:extLst>
                  <a:ext uri="{FF2B5EF4-FFF2-40B4-BE49-F238E27FC236}">
                    <a16:creationId xmlns:a16="http://schemas.microsoft.com/office/drawing/2014/main" id="{6C8B9B14-E2C5-40B1-8127-C22EC6FFD49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44" name="Rechte verbindingslijn 243">
                <a:extLst>
                  <a:ext uri="{FF2B5EF4-FFF2-40B4-BE49-F238E27FC236}">
                    <a16:creationId xmlns:a16="http://schemas.microsoft.com/office/drawing/2014/main" id="{E11F072C-1264-4019-B7C7-00CEF5A6391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245" name="Groep 244">
                <a:extLst>
                  <a:ext uri="{FF2B5EF4-FFF2-40B4-BE49-F238E27FC236}">
                    <a16:creationId xmlns:a16="http://schemas.microsoft.com/office/drawing/2014/main" id="{B3FA23AF-F94B-4E06-B216-54ED0FBD7D87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260" name="Rechthoek 259">
                  <a:extLst>
                    <a:ext uri="{FF2B5EF4-FFF2-40B4-BE49-F238E27FC236}">
                      <a16:creationId xmlns:a16="http://schemas.microsoft.com/office/drawing/2014/main" id="{F9875797-AFC5-4F67-A2D7-BE7526385EF8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+mn-lt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61" name="Groep 260">
                  <a:extLst>
                    <a:ext uri="{FF2B5EF4-FFF2-40B4-BE49-F238E27FC236}">
                      <a16:creationId xmlns:a16="http://schemas.microsoft.com/office/drawing/2014/main" id="{6A624B75-B2A4-46C2-9DB1-5E3589E11688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262" name="Groep 261">
                    <a:extLst>
                      <a:ext uri="{FF2B5EF4-FFF2-40B4-BE49-F238E27FC236}">
                        <a16:creationId xmlns:a16="http://schemas.microsoft.com/office/drawing/2014/main" id="{3AD30559-CB22-4509-9DBE-55A212A248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266" name="Rechte verbindingslijn 265">
                      <a:extLst>
                        <a:ext uri="{FF2B5EF4-FFF2-40B4-BE49-F238E27FC236}">
                          <a16:creationId xmlns:a16="http://schemas.microsoft.com/office/drawing/2014/main" id="{C57DC8F4-6FBF-4E78-990C-2483F8DBB5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67" name="Rechte verbindingslijn 266">
                      <a:extLst>
                        <a:ext uri="{FF2B5EF4-FFF2-40B4-BE49-F238E27FC236}">
                          <a16:creationId xmlns:a16="http://schemas.microsoft.com/office/drawing/2014/main" id="{62111B85-708A-4532-84C7-C3BF46760A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68" name="Rechte verbindingslijn 267">
                      <a:extLst>
                        <a:ext uri="{FF2B5EF4-FFF2-40B4-BE49-F238E27FC236}">
                          <a16:creationId xmlns:a16="http://schemas.microsoft.com/office/drawing/2014/main" id="{75DC6571-4EB9-4470-AC66-918636596AC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69" name="Rechte verbindingslijn 268">
                      <a:extLst>
                        <a:ext uri="{FF2B5EF4-FFF2-40B4-BE49-F238E27FC236}">
                          <a16:creationId xmlns:a16="http://schemas.microsoft.com/office/drawing/2014/main" id="{0EC85D14-B4D9-4266-BB2A-A1C57C7EB9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70" name="Rechte verbindingslijn 269">
                      <a:extLst>
                        <a:ext uri="{FF2B5EF4-FFF2-40B4-BE49-F238E27FC236}">
                          <a16:creationId xmlns:a16="http://schemas.microsoft.com/office/drawing/2014/main" id="{4ECC6D7F-A38F-4BE1-9F5B-ADFB33706F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63" name="Groep 262">
                    <a:extLst>
                      <a:ext uri="{FF2B5EF4-FFF2-40B4-BE49-F238E27FC236}">
                        <a16:creationId xmlns:a16="http://schemas.microsoft.com/office/drawing/2014/main" id="{E32FF744-4004-4F92-8B22-1C8ABEAAEA7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64" name="Rechthoek 263">
                      <a:extLst>
                        <a:ext uri="{FF2B5EF4-FFF2-40B4-BE49-F238E27FC236}">
                          <a16:creationId xmlns:a16="http://schemas.microsoft.com/office/drawing/2014/main" id="{B857967F-0F60-4762-9FEF-C7337FE477F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265" name="Pijl: punthaak 264">
                      <a:extLst>
                        <a:ext uri="{FF2B5EF4-FFF2-40B4-BE49-F238E27FC236}">
                          <a16:creationId xmlns:a16="http://schemas.microsoft.com/office/drawing/2014/main" id="{9EF994C5-B3AA-4059-AED4-163ECB591DE2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</p:grpSp>
            </p:grpSp>
          </p:grpSp>
          <p:grpSp>
            <p:nvGrpSpPr>
              <p:cNvPr id="246" name="Groep 245">
                <a:extLst>
                  <a:ext uri="{FF2B5EF4-FFF2-40B4-BE49-F238E27FC236}">
                    <a16:creationId xmlns:a16="http://schemas.microsoft.com/office/drawing/2014/main" id="{5E2DF8CC-001F-4BBB-A98D-49F77E88AF84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249" name="Rechthoek 248">
                  <a:extLst>
                    <a:ext uri="{FF2B5EF4-FFF2-40B4-BE49-F238E27FC236}">
                      <a16:creationId xmlns:a16="http://schemas.microsoft.com/office/drawing/2014/main" id="{D3D9D3ED-820E-43BF-9079-EE0E45169EEF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+mn-lt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50" name="Groep 249">
                  <a:extLst>
                    <a:ext uri="{FF2B5EF4-FFF2-40B4-BE49-F238E27FC236}">
                      <a16:creationId xmlns:a16="http://schemas.microsoft.com/office/drawing/2014/main" id="{77F994CF-53F9-4353-95A8-6C0AF9DA0E27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251" name="Groep 250">
                    <a:extLst>
                      <a:ext uri="{FF2B5EF4-FFF2-40B4-BE49-F238E27FC236}">
                        <a16:creationId xmlns:a16="http://schemas.microsoft.com/office/drawing/2014/main" id="{31293E60-300D-4F77-BBCF-F18618B86B8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255" name="Rechte verbindingslijn 254">
                      <a:extLst>
                        <a:ext uri="{FF2B5EF4-FFF2-40B4-BE49-F238E27FC236}">
                          <a16:creationId xmlns:a16="http://schemas.microsoft.com/office/drawing/2014/main" id="{05281F02-29A0-475B-A05F-AF938346543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56" name="Rechte verbindingslijn 255">
                      <a:extLst>
                        <a:ext uri="{FF2B5EF4-FFF2-40B4-BE49-F238E27FC236}">
                          <a16:creationId xmlns:a16="http://schemas.microsoft.com/office/drawing/2014/main" id="{4DD21449-62C5-4542-9959-FD534C72712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57" name="Rechte verbindingslijn 256">
                      <a:extLst>
                        <a:ext uri="{FF2B5EF4-FFF2-40B4-BE49-F238E27FC236}">
                          <a16:creationId xmlns:a16="http://schemas.microsoft.com/office/drawing/2014/main" id="{D8FCB4E4-07B9-42F4-8CB3-6BE6985E3DF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58" name="Rechte verbindingslijn 257">
                      <a:extLst>
                        <a:ext uri="{FF2B5EF4-FFF2-40B4-BE49-F238E27FC236}">
                          <a16:creationId xmlns:a16="http://schemas.microsoft.com/office/drawing/2014/main" id="{30F04D99-25C2-4E94-9DFA-7DF10306CAC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59" name="Rechte verbindingslijn 258">
                      <a:extLst>
                        <a:ext uri="{FF2B5EF4-FFF2-40B4-BE49-F238E27FC236}">
                          <a16:creationId xmlns:a16="http://schemas.microsoft.com/office/drawing/2014/main" id="{DE776090-BEEF-4D9B-80B3-7B820A6CB1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52" name="Groep 251">
                    <a:extLst>
                      <a:ext uri="{FF2B5EF4-FFF2-40B4-BE49-F238E27FC236}">
                        <a16:creationId xmlns:a16="http://schemas.microsoft.com/office/drawing/2014/main" id="{9D378243-D5BC-430B-B657-BFD5B184EA4D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53" name="Rechthoek 252">
                      <a:extLst>
                        <a:ext uri="{FF2B5EF4-FFF2-40B4-BE49-F238E27FC236}">
                          <a16:creationId xmlns:a16="http://schemas.microsoft.com/office/drawing/2014/main" id="{93411956-9343-4E48-9D8B-84BC689DCA6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254" name="Pijl: punthaak 253">
                      <a:extLst>
                        <a:ext uri="{FF2B5EF4-FFF2-40B4-BE49-F238E27FC236}">
                          <a16:creationId xmlns:a16="http://schemas.microsoft.com/office/drawing/2014/main" id="{D63BA3ED-5B3A-4CE4-9093-8CD4B5AD35A6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</p:grpSp>
            </p:grpSp>
          </p:grpSp>
          <p:sp>
            <p:nvSpPr>
              <p:cNvPr id="247" name="Rechthoek 246">
                <a:extLst>
                  <a:ext uri="{FF2B5EF4-FFF2-40B4-BE49-F238E27FC236}">
                    <a16:creationId xmlns:a16="http://schemas.microsoft.com/office/drawing/2014/main" id="{7D2ABC11-E774-476B-B464-132C471532D7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248" name="Rechthoek 247">
                <a:extLst>
                  <a:ext uri="{FF2B5EF4-FFF2-40B4-BE49-F238E27FC236}">
                    <a16:creationId xmlns:a16="http://schemas.microsoft.com/office/drawing/2014/main" id="{68E03CD2-1EBE-4329-80DB-2691AD32AAE9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221" name="Rechte verbindingslijn 220">
              <a:extLst>
                <a:ext uri="{FF2B5EF4-FFF2-40B4-BE49-F238E27FC236}">
                  <a16:creationId xmlns:a16="http://schemas.microsoft.com/office/drawing/2014/main" id="{B1BA3202-2D43-41F0-B548-51C73CCECA1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22" name="Rechthoek 221">
              <a:extLst>
                <a:ext uri="{FF2B5EF4-FFF2-40B4-BE49-F238E27FC236}">
                  <a16:creationId xmlns:a16="http://schemas.microsoft.com/office/drawing/2014/main" id="{92120B0C-A60B-4D6A-A8DE-FA97E14167A4}"/>
                </a:ext>
              </a:extLst>
            </p:cNvPr>
            <p:cNvSpPr/>
            <p:nvPr userDrawn="1"/>
          </p:nvSpPr>
          <p:spPr>
            <a:xfrm>
              <a:off x="-3059324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HEADER</a:t>
              </a:r>
            </a:p>
          </p:txBody>
        </p:sp>
        <p:sp>
          <p:nvSpPr>
            <p:cNvPr id="223" name="Ovaal 222">
              <a:extLst>
                <a:ext uri="{FF2B5EF4-FFF2-40B4-BE49-F238E27FC236}">
                  <a16:creationId xmlns:a16="http://schemas.microsoft.com/office/drawing/2014/main" id="{E0C5C210-CF3B-4E7A-9D78-8B4366D1B183}"/>
                </a:ext>
              </a:extLst>
            </p:cNvPr>
            <p:cNvSpPr/>
            <p:nvPr userDrawn="1"/>
          </p:nvSpPr>
          <p:spPr>
            <a:xfrm>
              <a:off x="-3425006" y="2091065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24" name="Rechthoek 223">
              <a:extLst>
                <a:ext uri="{FF2B5EF4-FFF2-40B4-BE49-F238E27FC236}">
                  <a16:creationId xmlns:a16="http://schemas.microsoft.com/office/drawing/2014/main" id="{8E555253-B56D-480C-BA8D-43D4019D309F}"/>
                </a:ext>
              </a:extLst>
            </p:cNvPr>
            <p:cNvSpPr/>
            <p:nvPr userDrawn="1"/>
          </p:nvSpPr>
          <p:spPr>
            <a:xfrm>
              <a:off x="-3059324" y="2091064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</a:p>
          </p:txBody>
        </p:sp>
        <p:sp>
          <p:nvSpPr>
            <p:cNvPr id="225" name="Ovaal 224">
              <a:extLst>
                <a:ext uri="{FF2B5EF4-FFF2-40B4-BE49-F238E27FC236}">
                  <a16:creationId xmlns:a16="http://schemas.microsoft.com/office/drawing/2014/main" id="{CC31D2B7-8C71-4E28-90AC-8DDFBA56360F}"/>
                </a:ext>
              </a:extLst>
            </p:cNvPr>
            <p:cNvSpPr/>
            <p:nvPr userDrawn="1"/>
          </p:nvSpPr>
          <p:spPr>
            <a:xfrm>
              <a:off x="-3425006" y="246524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26" name="Rechthoek 225">
              <a:extLst>
                <a:ext uri="{FF2B5EF4-FFF2-40B4-BE49-F238E27FC236}">
                  <a16:creationId xmlns:a16="http://schemas.microsoft.com/office/drawing/2014/main" id="{5F0AC75E-107E-4735-8297-F3626E53F082}"/>
                </a:ext>
              </a:extLst>
            </p:cNvPr>
            <p:cNvSpPr/>
            <p:nvPr userDrawn="1"/>
          </p:nvSpPr>
          <p:spPr>
            <a:xfrm>
              <a:off x="-3059324" y="2465240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5600" marR="0" lvl="0" indent="-17780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Sub-bullet #1</a:t>
              </a:r>
            </a:p>
          </p:txBody>
        </p:sp>
        <p:sp>
          <p:nvSpPr>
            <p:cNvPr id="227" name="Ovaal 226">
              <a:extLst>
                <a:ext uri="{FF2B5EF4-FFF2-40B4-BE49-F238E27FC236}">
                  <a16:creationId xmlns:a16="http://schemas.microsoft.com/office/drawing/2014/main" id="{CA1B690D-9598-4A30-BFCE-03A60E58ED4E}"/>
                </a:ext>
              </a:extLst>
            </p:cNvPr>
            <p:cNvSpPr/>
            <p:nvPr userDrawn="1"/>
          </p:nvSpPr>
          <p:spPr>
            <a:xfrm>
              <a:off x="-3425006" y="283788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228" name="Rechthoek 227">
              <a:extLst>
                <a:ext uri="{FF2B5EF4-FFF2-40B4-BE49-F238E27FC236}">
                  <a16:creationId xmlns:a16="http://schemas.microsoft.com/office/drawing/2014/main" id="{046DC854-580C-435A-BE6E-BBC0B2E7924F}"/>
                </a:ext>
              </a:extLst>
            </p:cNvPr>
            <p:cNvSpPr/>
            <p:nvPr userDrawn="1"/>
          </p:nvSpPr>
          <p:spPr>
            <a:xfrm>
              <a:off x="-3059324" y="283788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1813" marR="0" lvl="0" indent="-176213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Calibri Light" panose="020F0302020204030204" pitchFamily="34" charset="0"/>
                <a:buChar char="-"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Sub-bullet #2</a:t>
              </a:r>
            </a:p>
          </p:txBody>
        </p:sp>
        <p:sp>
          <p:nvSpPr>
            <p:cNvPr id="229" name="Ovaal 228">
              <a:extLst>
                <a:ext uri="{FF2B5EF4-FFF2-40B4-BE49-F238E27FC236}">
                  <a16:creationId xmlns:a16="http://schemas.microsoft.com/office/drawing/2014/main" id="{36EC83E9-4500-40F2-8299-411FE4054367}"/>
                </a:ext>
              </a:extLst>
            </p:cNvPr>
            <p:cNvSpPr/>
            <p:nvPr userDrawn="1"/>
          </p:nvSpPr>
          <p:spPr>
            <a:xfrm>
              <a:off x="-3425006" y="32214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230" name="Rechthoek 229">
              <a:extLst>
                <a:ext uri="{FF2B5EF4-FFF2-40B4-BE49-F238E27FC236}">
                  <a16:creationId xmlns:a16="http://schemas.microsoft.com/office/drawing/2014/main" id="{549A3D38-2780-484F-A9FB-AB844EF9C1CB}"/>
                </a:ext>
              </a:extLst>
            </p:cNvPr>
            <p:cNvSpPr/>
            <p:nvPr userDrawn="1"/>
          </p:nvSpPr>
          <p:spPr>
            <a:xfrm>
              <a:off x="-3059324" y="322149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Plain text</a:t>
              </a:r>
            </a:p>
          </p:txBody>
        </p:sp>
        <p:cxnSp>
          <p:nvCxnSpPr>
            <p:cNvPr id="231" name="Rechte verbindingslijn 230">
              <a:extLst>
                <a:ext uri="{FF2B5EF4-FFF2-40B4-BE49-F238E27FC236}">
                  <a16:creationId xmlns:a16="http://schemas.microsoft.com/office/drawing/2014/main" id="{263AE64B-2447-4212-99C3-541EEBCC1DC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3585498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232" name="Meer informatie">
              <a:extLst>
                <a:ext uri="{FF2B5EF4-FFF2-40B4-BE49-F238E27FC236}">
                  <a16:creationId xmlns:a16="http://schemas.microsoft.com/office/drawing/2014/main" id="{D1927245-608C-480A-BD44-F2685307E7DF}"/>
                </a:ext>
              </a:extLst>
            </p:cNvPr>
            <p:cNvGrpSpPr/>
            <p:nvPr userDrawn="1"/>
          </p:nvGrpSpPr>
          <p:grpSpPr>
            <a:xfrm>
              <a:off x="-3421298" y="3713747"/>
              <a:ext cx="3178515" cy="783273"/>
              <a:chOff x="-3741486" y="3359148"/>
              <a:chExt cx="3178515" cy="783273"/>
            </a:xfrm>
          </p:grpSpPr>
          <p:sp>
            <p:nvSpPr>
              <p:cNvPr id="234" name="Freeform 101">
                <a:extLst>
                  <a:ext uri="{FF2B5EF4-FFF2-40B4-BE49-F238E27FC236}">
                    <a16:creationId xmlns:a16="http://schemas.microsoft.com/office/drawing/2014/main" id="{3C04846D-F035-4621-AFFD-9EC8E87CEE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59148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noProof="0">
                  <a:latin typeface="+mn-lt"/>
                </a:endParaRPr>
              </a:p>
            </p:txBody>
          </p:sp>
          <p:sp>
            <p:nvSpPr>
              <p:cNvPr id="235" name="Rechthoek 234">
                <a:extLst>
                  <a:ext uri="{FF2B5EF4-FFF2-40B4-BE49-F238E27FC236}">
                    <a16:creationId xmlns:a16="http://schemas.microsoft.com/office/drawing/2014/main" id="{E65064EB-9BF9-45A7-874F-E8912245C36C}"/>
                  </a:ext>
                </a:extLst>
              </p:cNvPr>
              <p:cNvSpPr/>
              <p:nvPr userDrawn="1"/>
            </p:nvSpPr>
            <p:spPr>
              <a:xfrm>
                <a:off x="-3380966" y="3431177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236" name="Rechte verbindingslijn 235">
                <a:extLst>
                  <a:ext uri="{FF2B5EF4-FFF2-40B4-BE49-F238E27FC236}">
                    <a16:creationId xmlns:a16="http://schemas.microsoft.com/office/drawing/2014/main" id="{2FA6AB38-7807-41D4-9C84-0E9F9D349AA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233" name="Rechthoek 232">
              <a:extLst>
                <a:ext uri="{FF2B5EF4-FFF2-40B4-BE49-F238E27FC236}">
                  <a16:creationId xmlns:a16="http://schemas.microsoft.com/office/drawing/2014/main" id="{DC5CBB22-3FA6-4305-820D-F05895C6A73F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as pictured above, to choose a text level.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</p:grpSp>
      <p:grpSp>
        <p:nvGrpSpPr>
          <p:cNvPr id="289" name="Instruction">
            <a:extLst>
              <a:ext uri="{FF2B5EF4-FFF2-40B4-BE49-F238E27FC236}">
                <a16:creationId xmlns:a16="http://schemas.microsoft.com/office/drawing/2014/main" id="{35C8E722-E8D9-45EE-B16B-CA57A80809EF}"/>
              </a:ext>
            </a:extLst>
          </p:cNvPr>
          <p:cNvGrpSpPr/>
          <p:nvPr userDrawn="1"/>
        </p:nvGrpSpPr>
        <p:grpSpPr>
          <a:xfrm>
            <a:off x="12391602" y="0"/>
            <a:ext cx="3183678" cy="4784167"/>
            <a:chOff x="12391601" y="0"/>
            <a:chExt cx="3183678" cy="4784167"/>
          </a:xfrm>
        </p:grpSpPr>
        <p:grpSp>
          <p:nvGrpSpPr>
            <p:cNvPr id="290" name="Groep 289">
              <a:extLst>
                <a:ext uri="{FF2B5EF4-FFF2-40B4-BE49-F238E27FC236}">
                  <a16:creationId xmlns:a16="http://schemas.microsoft.com/office/drawing/2014/main" id="{3C7600FB-7FE8-4ADC-8B28-6B8FA108259B}"/>
                </a:ext>
              </a:extLst>
            </p:cNvPr>
            <p:cNvGrpSpPr/>
            <p:nvPr userDrawn="1"/>
          </p:nvGrpSpPr>
          <p:grpSpPr>
            <a:xfrm>
              <a:off x="12757282" y="3100116"/>
              <a:ext cx="1499406" cy="678267"/>
              <a:chOff x="12757283" y="3120781"/>
              <a:chExt cx="1499406" cy="678267"/>
            </a:xfrm>
          </p:grpSpPr>
          <p:sp>
            <p:nvSpPr>
              <p:cNvPr id="317" name="Rechthoek 316">
                <a:extLst>
                  <a:ext uri="{FF2B5EF4-FFF2-40B4-BE49-F238E27FC236}">
                    <a16:creationId xmlns:a16="http://schemas.microsoft.com/office/drawing/2014/main" id="{50BBB85C-B17E-4348-B34C-8F17D07ABD65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  <p:sp>
            <p:nvSpPr>
              <p:cNvPr id="318" name="Rechthoek 317">
                <a:extLst>
                  <a:ext uri="{FF2B5EF4-FFF2-40B4-BE49-F238E27FC236}">
                    <a16:creationId xmlns:a16="http://schemas.microsoft.com/office/drawing/2014/main" id="{CDA11160-3EB9-46CE-846D-06FBF2C06B47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319" name="Tekstvak 318">
                <a:extLst>
                  <a:ext uri="{FF2B5EF4-FFF2-40B4-BE49-F238E27FC236}">
                    <a16:creationId xmlns:a16="http://schemas.microsoft.com/office/drawing/2014/main" id="{86D7E70F-869B-45E1-8779-EED00EBA8B46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kern="1200" noProof="0">
                    <a:solidFill>
                      <a:schemeClr val="tx1"/>
                    </a:solidFill>
                    <a:latin typeface="+mn-lt"/>
                    <a:ea typeface="+mn-ea"/>
                    <a:cs typeface="Arial" panose="020B0604020202020204" pitchFamily="34" charset="0"/>
                  </a:rPr>
                  <a:t>Send to front</a:t>
                </a:r>
              </a:p>
            </p:txBody>
          </p:sp>
          <p:sp>
            <p:nvSpPr>
              <p:cNvPr id="320" name="Tekstvak 319">
                <a:extLst>
                  <a:ext uri="{FF2B5EF4-FFF2-40B4-BE49-F238E27FC236}">
                    <a16:creationId xmlns:a16="http://schemas.microsoft.com/office/drawing/2014/main" id="{A590A1CE-F529-4E84-AF85-9FE60FBBF2CD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kern="1200" noProof="0">
                    <a:solidFill>
                      <a:schemeClr val="tx1"/>
                    </a:solidFill>
                    <a:latin typeface="+mn-lt"/>
                    <a:ea typeface="+mn-ea"/>
                    <a:cs typeface="Arial" panose="020B0604020202020204" pitchFamily="34" charset="0"/>
                  </a:rPr>
                  <a:t>Send to back</a:t>
                </a:r>
              </a:p>
            </p:txBody>
          </p:sp>
          <p:pic>
            <p:nvPicPr>
              <p:cNvPr id="321" name="Picture 3">
                <a:extLst>
                  <a:ext uri="{FF2B5EF4-FFF2-40B4-BE49-F238E27FC236}">
                    <a16:creationId xmlns:a16="http://schemas.microsoft.com/office/drawing/2014/main" id="{DD4F57A8-F198-4DDB-844E-3CD219B1E3DC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22" name="Gelijkbenige driehoek 321">
                <a:extLst>
                  <a:ext uri="{FF2B5EF4-FFF2-40B4-BE49-F238E27FC236}">
                    <a16:creationId xmlns:a16="http://schemas.microsoft.com/office/drawing/2014/main" id="{0574ADA3-55E6-4F4D-AE29-F9A3E9C1C7A8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  <a:latin typeface="+mn-lt"/>
                </a:endParaRPr>
              </a:p>
            </p:txBody>
          </p:sp>
          <p:grpSp>
            <p:nvGrpSpPr>
              <p:cNvPr id="323" name="Groep 322">
                <a:extLst>
                  <a:ext uri="{FF2B5EF4-FFF2-40B4-BE49-F238E27FC236}">
                    <a16:creationId xmlns:a16="http://schemas.microsoft.com/office/drawing/2014/main" id="{17BD5DA1-75DC-4252-A0BE-52C3E482D80E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328" name="Rechthoek 327">
                  <a:extLst>
                    <a:ext uri="{FF2B5EF4-FFF2-40B4-BE49-F238E27FC236}">
                      <a16:creationId xmlns:a16="http://schemas.microsoft.com/office/drawing/2014/main" id="{1495A355-9F62-4D5F-AC25-34628EE56E29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>
                    <a:latin typeface="+mn-lt"/>
                  </a:endParaRPr>
                </a:p>
              </p:txBody>
            </p:sp>
            <p:sp>
              <p:nvSpPr>
                <p:cNvPr id="329" name="Rechthoek 328">
                  <a:extLst>
                    <a:ext uri="{FF2B5EF4-FFF2-40B4-BE49-F238E27FC236}">
                      <a16:creationId xmlns:a16="http://schemas.microsoft.com/office/drawing/2014/main" id="{F0C65B6F-CECE-45FF-B4C2-6BBB6BD35C28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>
                    <a:latin typeface="+mn-lt"/>
                  </a:endParaRPr>
                </a:p>
              </p:txBody>
            </p:sp>
            <p:sp>
              <p:nvSpPr>
                <p:cNvPr id="330" name="Rechthoek 329">
                  <a:extLst>
                    <a:ext uri="{FF2B5EF4-FFF2-40B4-BE49-F238E27FC236}">
                      <a16:creationId xmlns:a16="http://schemas.microsoft.com/office/drawing/2014/main" id="{94F378C9-D094-4303-B2A5-02A6E7F23B67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>
                    <a:latin typeface="+mn-lt"/>
                  </a:endParaRPr>
                </a:p>
              </p:txBody>
            </p:sp>
          </p:grpSp>
          <p:grpSp>
            <p:nvGrpSpPr>
              <p:cNvPr id="324" name="Groep 323">
                <a:extLst>
                  <a:ext uri="{FF2B5EF4-FFF2-40B4-BE49-F238E27FC236}">
                    <a16:creationId xmlns:a16="http://schemas.microsoft.com/office/drawing/2014/main" id="{91123681-8486-473E-8D10-6CD117D20649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325" name="Rechthoek 324">
                  <a:extLst>
                    <a:ext uri="{FF2B5EF4-FFF2-40B4-BE49-F238E27FC236}">
                      <a16:creationId xmlns:a16="http://schemas.microsoft.com/office/drawing/2014/main" id="{7EACC1A0-83F4-4AEB-B023-4AAA7D439D21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>
                    <a:latin typeface="+mn-lt"/>
                  </a:endParaRPr>
                </a:p>
              </p:txBody>
            </p:sp>
            <p:sp>
              <p:nvSpPr>
                <p:cNvPr id="326" name="Rechthoek 325">
                  <a:extLst>
                    <a:ext uri="{FF2B5EF4-FFF2-40B4-BE49-F238E27FC236}">
                      <a16:creationId xmlns:a16="http://schemas.microsoft.com/office/drawing/2014/main" id="{5A98A818-0C65-4FCA-92FF-7880D0EC7D65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>
                    <a:latin typeface="+mn-lt"/>
                  </a:endParaRPr>
                </a:p>
              </p:txBody>
            </p:sp>
            <p:sp>
              <p:nvSpPr>
                <p:cNvPr id="327" name="Rechthoek 326">
                  <a:extLst>
                    <a:ext uri="{FF2B5EF4-FFF2-40B4-BE49-F238E27FC236}">
                      <a16:creationId xmlns:a16="http://schemas.microsoft.com/office/drawing/2014/main" id="{3126E7ED-A185-4E75-AB63-296195381CE4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>
                    <a:latin typeface="+mn-lt"/>
                  </a:endParaRPr>
                </a:p>
              </p:txBody>
            </p:sp>
          </p:grpSp>
        </p:grpSp>
        <p:grpSp>
          <p:nvGrpSpPr>
            <p:cNvPr id="291" name="Meer informatie">
              <a:extLst>
                <a:ext uri="{FF2B5EF4-FFF2-40B4-BE49-F238E27FC236}">
                  <a16:creationId xmlns:a16="http://schemas.microsoft.com/office/drawing/2014/main" id="{9B6C4EEF-EA55-41E3-8C24-F0A3179F5D78}"/>
                </a:ext>
              </a:extLst>
            </p:cNvPr>
            <p:cNvGrpSpPr/>
            <p:nvPr userDrawn="1"/>
          </p:nvGrpSpPr>
          <p:grpSpPr>
            <a:xfrm>
              <a:off x="12396764" y="4000894"/>
              <a:ext cx="3178515" cy="783273"/>
              <a:chOff x="-3741486" y="3386444"/>
              <a:chExt cx="3178515" cy="783273"/>
            </a:xfrm>
          </p:grpSpPr>
          <p:sp>
            <p:nvSpPr>
              <p:cNvPr id="314" name="Freeform 101">
                <a:extLst>
                  <a:ext uri="{FF2B5EF4-FFF2-40B4-BE49-F238E27FC236}">
                    <a16:creationId xmlns:a16="http://schemas.microsoft.com/office/drawing/2014/main" id="{1312A415-3140-4205-8BB2-C10C81F7BA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noProof="0">
                  <a:latin typeface="+mn-lt"/>
                </a:endParaRPr>
              </a:p>
            </p:txBody>
          </p:sp>
          <p:sp>
            <p:nvSpPr>
              <p:cNvPr id="315" name="Rechthoek 314">
                <a:extLst>
                  <a:ext uri="{FF2B5EF4-FFF2-40B4-BE49-F238E27FC236}">
                    <a16:creationId xmlns:a16="http://schemas.microsoft.com/office/drawing/2014/main" id="{49DCE232-E6F0-4F75-9C60-283A5AB128EF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316" name="Rechte verbindingslijn 315">
                <a:extLst>
                  <a:ext uri="{FF2B5EF4-FFF2-40B4-BE49-F238E27FC236}">
                    <a16:creationId xmlns:a16="http://schemas.microsoft.com/office/drawing/2014/main" id="{E175E905-1EAB-45E9-8577-11C4A9CC6F5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292" name="Rechthoek 291">
              <a:extLst>
                <a:ext uri="{FF2B5EF4-FFF2-40B4-BE49-F238E27FC236}">
                  <a16:creationId xmlns:a16="http://schemas.microsoft.com/office/drawing/2014/main" id="{2E68405F-08EC-4CDD-8711-E3A74768F7A3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Insert/change image</a:t>
              </a:r>
            </a:p>
          </p:txBody>
        </p:sp>
        <p:sp>
          <p:nvSpPr>
            <p:cNvPr id="293" name="Ovaal 292">
              <a:extLst>
                <a:ext uri="{FF2B5EF4-FFF2-40B4-BE49-F238E27FC236}">
                  <a16:creationId xmlns:a16="http://schemas.microsoft.com/office/drawing/2014/main" id="{E62901C3-0D17-4DF8-8393-7EC87DEC03D8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94" name="Rechte verbindingslijn 293">
              <a:extLst>
                <a:ext uri="{FF2B5EF4-FFF2-40B4-BE49-F238E27FC236}">
                  <a16:creationId xmlns:a16="http://schemas.microsoft.com/office/drawing/2014/main" id="{75194097-93F5-4DF7-8BB1-ED2F4E972A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295" name="Rechte verbindingslijn 294">
              <a:extLst>
                <a:ext uri="{FF2B5EF4-FFF2-40B4-BE49-F238E27FC236}">
                  <a16:creationId xmlns:a16="http://schemas.microsoft.com/office/drawing/2014/main" id="{220004AC-C789-42C3-A540-D9805DA85D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96" name="Rechthoek 295">
              <a:extLst>
                <a:ext uri="{FF2B5EF4-FFF2-40B4-BE49-F238E27FC236}">
                  <a16:creationId xmlns:a16="http://schemas.microsoft.com/office/drawing/2014/main" id="{CC0DA3CE-04F9-43C9-A792-D70C6ACC0BF7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image by hitting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image.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97" name="Rechte verbindingslijn 296">
              <a:extLst>
                <a:ext uri="{FF2B5EF4-FFF2-40B4-BE49-F238E27FC236}">
                  <a16:creationId xmlns:a16="http://schemas.microsoft.com/office/drawing/2014/main" id="{BBC7886B-FA1F-4A39-ABDA-B40D2D04022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3883011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98" name="Ovaal 297">
              <a:extLst>
                <a:ext uri="{FF2B5EF4-FFF2-40B4-BE49-F238E27FC236}">
                  <a16:creationId xmlns:a16="http://schemas.microsoft.com/office/drawing/2014/main" id="{4D0D0527-7BDC-41A3-A59F-673111D78022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99" name="Rechthoek 298">
              <a:extLst>
                <a:ext uri="{FF2B5EF4-FFF2-40B4-BE49-F238E27FC236}">
                  <a16:creationId xmlns:a16="http://schemas.microsoft.com/office/drawing/2014/main" id="{F7A8923E-EFD5-4E8D-A81F-2F9226AA4A0C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image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300" name="Groep 299">
              <a:extLst>
                <a:ext uri="{FF2B5EF4-FFF2-40B4-BE49-F238E27FC236}">
                  <a16:creationId xmlns:a16="http://schemas.microsoft.com/office/drawing/2014/main" id="{E4ED6664-0402-47DF-A785-7D9F139486ED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311" name="Rechthoek 310">
                <a:extLst>
                  <a:ext uri="{FF2B5EF4-FFF2-40B4-BE49-F238E27FC236}">
                    <a16:creationId xmlns:a16="http://schemas.microsoft.com/office/drawing/2014/main" id="{96B3A610-5FBF-4967-9720-21522A98D54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noProof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Insert</a:t>
                </a:r>
              </a:p>
            </p:txBody>
          </p:sp>
          <p:cxnSp>
            <p:nvCxnSpPr>
              <p:cNvPr id="312" name="Rechte verbindingslijn 311">
                <a:extLst>
                  <a:ext uri="{FF2B5EF4-FFF2-40B4-BE49-F238E27FC236}">
                    <a16:creationId xmlns:a16="http://schemas.microsoft.com/office/drawing/2014/main" id="{BCDC6E1F-D8D3-46C3-8C69-44DB6956A89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13" name="Gelijkbenige driehoek 312">
                <a:extLst>
                  <a:ext uri="{FF2B5EF4-FFF2-40B4-BE49-F238E27FC236}">
                    <a16:creationId xmlns:a16="http://schemas.microsoft.com/office/drawing/2014/main" id="{D73B4170-8886-45F3-BF78-D94C248BA06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  <a:latin typeface="+mn-lt"/>
                </a:endParaRPr>
              </a:p>
            </p:txBody>
          </p:sp>
        </p:grpSp>
        <p:grpSp>
          <p:nvGrpSpPr>
            <p:cNvPr id="301" name="Groep 300">
              <a:extLst>
                <a:ext uri="{FF2B5EF4-FFF2-40B4-BE49-F238E27FC236}">
                  <a16:creationId xmlns:a16="http://schemas.microsoft.com/office/drawing/2014/main" id="{0E3D2A3F-B8F6-497E-A1EA-75CC333DAE2C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305" name="Rechthoek 304">
                <a:extLst>
                  <a:ext uri="{FF2B5EF4-FFF2-40B4-BE49-F238E27FC236}">
                    <a16:creationId xmlns:a16="http://schemas.microsoft.com/office/drawing/2014/main" id="{EFF872FB-C55E-455F-B3CA-9FF0042395E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  <p:sp>
            <p:nvSpPr>
              <p:cNvPr id="306" name="Ovaal 305">
                <a:extLst>
                  <a:ext uri="{FF2B5EF4-FFF2-40B4-BE49-F238E27FC236}">
                    <a16:creationId xmlns:a16="http://schemas.microsoft.com/office/drawing/2014/main" id="{DA462AE9-3ADF-466E-8312-69AFA8364BA0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307" name="Vrije vorm: vorm 306">
                <a:extLst>
                  <a:ext uri="{FF2B5EF4-FFF2-40B4-BE49-F238E27FC236}">
                    <a16:creationId xmlns:a16="http://schemas.microsoft.com/office/drawing/2014/main" id="{262D6A01-6D78-41EB-9730-B9259ED66C7D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308" name="Rechthoek: afgeronde hoeken 307">
                <a:extLst>
                  <a:ext uri="{FF2B5EF4-FFF2-40B4-BE49-F238E27FC236}">
                    <a16:creationId xmlns:a16="http://schemas.microsoft.com/office/drawing/2014/main" id="{BD2F9887-71D9-482D-8F97-54F71B097D02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  <p:cxnSp>
            <p:nvCxnSpPr>
              <p:cNvPr id="309" name="Rechte verbindingslijn 308">
                <a:extLst>
                  <a:ext uri="{FF2B5EF4-FFF2-40B4-BE49-F238E27FC236}">
                    <a16:creationId xmlns:a16="http://schemas.microsoft.com/office/drawing/2014/main" id="{AFA08D63-03BC-4B1D-8180-3F21967CB67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0" name="Rechte verbindingslijn 309">
                <a:extLst>
                  <a:ext uri="{FF2B5EF4-FFF2-40B4-BE49-F238E27FC236}">
                    <a16:creationId xmlns:a16="http://schemas.microsoft.com/office/drawing/2014/main" id="{A6444FDA-1A31-42D8-AF2D-1F27BE146131}"/>
                  </a:ext>
                </a:extLst>
              </p:cNvPr>
              <p:cNvCxnSpPr>
                <a:cxnSpLocks/>
                <a:stCxn id="308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302" name="Ovaal 301">
              <a:extLst>
                <a:ext uri="{FF2B5EF4-FFF2-40B4-BE49-F238E27FC236}">
                  <a16:creationId xmlns:a16="http://schemas.microsoft.com/office/drawing/2014/main" id="{8E89886D-F0F6-49E7-BE19-1544C0498A54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303" name="Rechthoek 302">
              <a:extLst>
                <a:ext uri="{FF2B5EF4-FFF2-40B4-BE49-F238E27FC236}">
                  <a16:creationId xmlns:a16="http://schemas.microsoft.com/office/drawing/2014/main" id="{4BB25926-4C89-44C8-BB2E-B1678FFAB7E2}"/>
                </a:ext>
              </a:extLst>
            </p:cNvPr>
            <p:cNvSpPr/>
            <p:nvPr userDrawn="1"/>
          </p:nvSpPr>
          <p:spPr>
            <a:xfrm>
              <a:off x="12757283" y="2684015"/>
              <a:ext cx="2817996" cy="3166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Click with the right mouse button on the image and choose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´Send to back´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304" name="Rechte verbindingslijn 303">
              <a:extLst>
                <a:ext uri="{FF2B5EF4-FFF2-40B4-BE49-F238E27FC236}">
                  <a16:creationId xmlns:a16="http://schemas.microsoft.com/office/drawing/2014/main" id="{65C76E4F-2D6B-4763-B218-701AAF7906A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</p:grpSp>
      <p:sp>
        <p:nvSpPr>
          <p:cNvPr id="133" name="Tijdelijke aanduiding voor tekst 221">
            <a:extLst>
              <a:ext uri="{FF2B5EF4-FFF2-40B4-BE49-F238E27FC236}">
                <a16:creationId xmlns:a16="http://schemas.microsoft.com/office/drawing/2014/main" id="{D9B41020-1073-4046-916E-3AD27EFCFC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52932" y="5131558"/>
            <a:ext cx="3252716" cy="1794682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35" name="Tijdelijke aanduiding voor verticale tekst 2">
            <a:extLst>
              <a:ext uri="{FF2B5EF4-FFF2-40B4-BE49-F238E27FC236}">
                <a16:creationId xmlns:a16="http://schemas.microsoft.com/office/drawing/2014/main" id="{1CFA2EEF-A42E-4337-8070-AB1F56A183E6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698086" y="2090509"/>
            <a:ext cx="3598783" cy="3685599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1"/>
            <a:r>
              <a:rPr lang="en-US" noProof="0"/>
              <a:t>Bullet</a:t>
            </a:r>
          </a:p>
          <a:p>
            <a:pPr lvl="2"/>
            <a:r>
              <a:rPr lang="en-US" noProof="0"/>
              <a:t>Sub-bullet #1</a:t>
            </a:r>
          </a:p>
          <a:p>
            <a:pPr lvl="3"/>
            <a:r>
              <a:rPr lang="en-US" noProof="0"/>
              <a:t>Sub-bullet #2</a:t>
            </a:r>
          </a:p>
          <a:p>
            <a:pPr lvl="4"/>
            <a:r>
              <a:rPr lang="en-US" noProof="0"/>
              <a:t>Plain text</a:t>
            </a:r>
          </a:p>
          <a:p>
            <a:pPr lvl="5"/>
            <a:r>
              <a:rPr lang="en-US" noProof="0"/>
              <a:t>Bullet</a:t>
            </a:r>
          </a:p>
          <a:p>
            <a:pPr lvl="6"/>
            <a:r>
              <a:rPr lang="en-US" noProof="0"/>
              <a:t>Sub-bullet #1</a:t>
            </a:r>
          </a:p>
          <a:p>
            <a:pPr lvl="7"/>
            <a:r>
              <a:rPr lang="en-US" noProof="0"/>
              <a:t>Sub-bullet #2</a:t>
            </a:r>
          </a:p>
          <a:p>
            <a:pPr lvl="8"/>
            <a:r>
              <a:rPr lang="en-US" noProof="0"/>
              <a:t>Plain text</a:t>
            </a:r>
          </a:p>
        </p:txBody>
      </p:sp>
      <p:sp>
        <p:nvSpPr>
          <p:cNvPr id="134" name="Titel 82">
            <a:extLst>
              <a:ext uri="{FF2B5EF4-FFF2-40B4-BE49-F238E27FC236}">
                <a16:creationId xmlns:a16="http://schemas.microsoft.com/office/drawing/2014/main" id="{5C4FE4B0-3875-4708-9328-7B976970D7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086" y="1563112"/>
            <a:ext cx="3598783" cy="460883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78825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(10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hthoek 94">
            <a:extLst>
              <a:ext uri="{FF2B5EF4-FFF2-40B4-BE49-F238E27FC236}">
                <a16:creationId xmlns:a16="http://schemas.microsoft.com/office/drawing/2014/main" id="{64AA0694-4895-4D8D-AD0A-EE2AC09E00EB}"/>
              </a:ext>
            </a:extLst>
          </p:cNvPr>
          <p:cNvSpPr/>
          <p:nvPr userDrawn="1"/>
        </p:nvSpPr>
        <p:spPr>
          <a:xfrm>
            <a:off x="8652681" y="4497020"/>
            <a:ext cx="3552967" cy="2360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ijdelijke aanduiding voor afbeelding 12">
            <a:extLst>
              <a:ext uri="{FF2B5EF4-FFF2-40B4-BE49-F238E27FC236}">
                <a16:creationId xmlns:a16="http://schemas.microsoft.com/office/drawing/2014/main" id="{85DE66C5-9696-40F6-A729-1AE660D015A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1" cy="6858000"/>
          </a:xfrm>
          <a:solidFill>
            <a:schemeClr val="accent4">
              <a:lumMod val="10000"/>
              <a:lumOff val="90000"/>
            </a:schemeClr>
          </a:solidFill>
        </p:spPr>
        <p:txBody>
          <a:bodyPr tIns="2880000" anchor="t" anchorCtr="0"/>
          <a:lstStyle>
            <a:lvl1pPr marL="0" indent="0" algn="ctr">
              <a:buNone/>
              <a:defRPr sz="1050" b="1" baseline="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on the pictogram Below</a:t>
            </a:r>
            <a:br>
              <a:rPr lang="en-US" noProof="0"/>
            </a:br>
            <a:r>
              <a:rPr lang="en-US" noProof="0"/>
              <a:t>to insert an image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B4013-6F23-4DAE-A1B1-19E42B71A270}" type="datetime5">
              <a:rPr lang="en-US" smtClean="0"/>
              <a:t>4-Jan-21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&lt;Place footer here&gt;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D6B08DF-E31D-400F-9D49-014B2090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5183087" y="-885712"/>
            <a:ext cx="1825858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PICTURE (100%)</a:t>
            </a:r>
          </a:p>
        </p:txBody>
      </p:sp>
      <p:grpSp>
        <p:nvGrpSpPr>
          <p:cNvPr id="53" name="Instruction">
            <a:extLst>
              <a:ext uri="{FF2B5EF4-FFF2-40B4-BE49-F238E27FC236}">
                <a16:creationId xmlns:a16="http://schemas.microsoft.com/office/drawing/2014/main" id="{ED8961A8-39C5-4301-BBEC-9108C0AB3811}"/>
              </a:ext>
            </a:extLst>
          </p:cNvPr>
          <p:cNvGrpSpPr/>
          <p:nvPr userDrawn="1"/>
        </p:nvGrpSpPr>
        <p:grpSpPr>
          <a:xfrm>
            <a:off x="12391602" y="0"/>
            <a:ext cx="3183678" cy="4784167"/>
            <a:chOff x="12391601" y="0"/>
            <a:chExt cx="3183678" cy="4784167"/>
          </a:xfrm>
        </p:grpSpPr>
        <p:grpSp>
          <p:nvGrpSpPr>
            <p:cNvPr id="54" name="Groep 53">
              <a:extLst>
                <a:ext uri="{FF2B5EF4-FFF2-40B4-BE49-F238E27FC236}">
                  <a16:creationId xmlns:a16="http://schemas.microsoft.com/office/drawing/2014/main" id="{4DB856A5-9C28-4D47-80B7-667858CF99A3}"/>
                </a:ext>
              </a:extLst>
            </p:cNvPr>
            <p:cNvGrpSpPr/>
            <p:nvPr userDrawn="1"/>
          </p:nvGrpSpPr>
          <p:grpSpPr>
            <a:xfrm>
              <a:off x="12757282" y="3100116"/>
              <a:ext cx="1499406" cy="678267"/>
              <a:chOff x="12757283" y="3120781"/>
              <a:chExt cx="1499406" cy="678267"/>
            </a:xfrm>
          </p:grpSpPr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A09B2F6F-C8BB-490F-8DE1-B36E06B575CB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4FE28B83-565E-4315-9AE6-E589837229C1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83" name="Tekstvak 82">
                <a:extLst>
                  <a:ext uri="{FF2B5EF4-FFF2-40B4-BE49-F238E27FC236}">
                    <a16:creationId xmlns:a16="http://schemas.microsoft.com/office/drawing/2014/main" id="{AD2071DF-2B76-4013-B30B-C9C3C45A54C5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kern="1200" noProof="0">
                    <a:solidFill>
                      <a:schemeClr val="tx1"/>
                    </a:solidFill>
                    <a:latin typeface="+mn-lt"/>
                    <a:ea typeface="+mn-ea"/>
                    <a:cs typeface="Arial" panose="020B0604020202020204" pitchFamily="34" charset="0"/>
                  </a:rPr>
                  <a:t>Send to front</a:t>
                </a:r>
              </a:p>
            </p:txBody>
          </p:sp>
          <p:sp>
            <p:nvSpPr>
              <p:cNvPr id="84" name="Tekstvak 83">
                <a:extLst>
                  <a:ext uri="{FF2B5EF4-FFF2-40B4-BE49-F238E27FC236}">
                    <a16:creationId xmlns:a16="http://schemas.microsoft.com/office/drawing/2014/main" id="{FFF95C68-AD34-4D89-9F50-3A46C3D74D35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kern="1200" noProof="0">
                    <a:solidFill>
                      <a:schemeClr val="tx1"/>
                    </a:solidFill>
                    <a:latin typeface="+mn-lt"/>
                    <a:ea typeface="+mn-ea"/>
                    <a:cs typeface="Arial" panose="020B0604020202020204" pitchFamily="34" charset="0"/>
                  </a:rPr>
                  <a:t>Send to back</a:t>
                </a:r>
              </a:p>
            </p:txBody>
          </p:sp>
          <p:pic>
            <p:nvPicPr>
              <p:cNvPr id="85" name="Picture 3">
                <a:extLst>
                  <a:ext uri="{FF2B5EF4-FFF2-40B4-BE49-F238E27FC236}">
                    <a16:creationId xmlns:a16="http://schemas.microsoft.com/office/drawing/2014/main" id="{CE825A58-1A83-437B-AAB0-0C34E59CBB9D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86" name="Gelijkbenige driehoek 85">
                <a:extLst>
                  <a:ext uri="{FF2B5EF4-FFF2-40B4-BE49-F238E27FC236}">
                    <a16:creationId xmlns:a16="http://schemas.microsoft.com/office/drawing/2014/main" id="{8CE3EA31-D4D7-432F-99E5-54763603A32F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  <a:latin typeface="+mn-lt"/>
                </a:endParaRPr>
              </a:p>
            </p:txBody>
          </p:sp>
          <p:grpSp>
            <p:nvGrpSpPr>
              <p:cNvPr id="87" name="Groep 86">
                <a:extLst>
                  <a:ext uri="{FF2B5EF4-FFF2-40B4-BE49-F238E27FC236}">
                    <a16:creationId xmlns:a16="http://schemas.microsoft.com/office/drawing/2014/main" id="{411432CA-632C-41FA-B030-80EFB9E00171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92" name="Rechthoek 91">
                  <a:extLst>
                    <a:ext uri="{FF2B5EF4-FFF2-40B4-BE49-F238E27FC236}">
                      <a16:creationId xmlns:a16="http://schemas.microsoft.com/office/drawing/2014/main" id="{CF5260F6-24AF-43BD-8F08-84C3B5738EB8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>
                    <a:latin typeface="+mn-lt"/>
                  </a:endParaRPr>
                </a:p>
              </p:txBody>
            </p:sp>
            <p:sp>
              <p:nvSpPr>
                <p:cNvPr id="93" name="Rechthoek 92">
                  <a:extLst>
                    <a:ext uri="{FF2B5EF4-FFF2-40B4-BE49-F238E27FC236}">
                      <a16:creationId xmlns:a16="http://schemas.microsoft.com/office/drawing/2014/main" id="{C73A9679-CDA9-4EBD-BEE1-DF539C4A7D8A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>
                    <a:latin typeface="+mn-lt"/>
                  </a:endParaRPr>
                </a:p>
              </p:txBody>
            </p:sp>
            <p:sp>
              <p:nvSpPr>
                <p:cNvPr id="94" name="Rechthoek 93">
                  <a:extLst>
                    <a:ext uri="{FF2B5EF4-FFF2-40B4-BE49-F238E27FC236}">
                      <a16:creationId xmlns:a16="http://schemas.microsoft.com/office/drawing/2014/main" id="{197BC469-B01F-4D33-906B-3E2F31D5F7E2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>
                    <a:latin typeface="+mn-lt"/>
                  </a:endParaRPr>
                </a:p>
              </p:txBody>
            </p:sp>
          </p:grpSp>
          <p:grpSp>
            <p:nvGrpSpPr>
              <p:cNvPr id="88" name="Groep 87">
                <a:extLst>
                  <a:ext uri="{FF2B5EF4-FFF2-40B4-BE49-F238E27FC236}">
                    <a16:creationId xmlns:a16="http://schemas.microsoft.com/office/drawing/2014/main" id="{BFA8CCCA-416A-4DA8-89D8-1F5DF2E80D54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89" name="Rechthoek 88">
                  <a:extLst>
                    <a:ext uri="{FF2B5EF4-FFF2-40B4-BE49-F238E27FC236}">
                      <a16:creationId xmlns:a16="http://schemas.microsoft.com/office/drawing/2014/main" id="{618F0683-EAD1-4215-B2AE-8E57B5239A06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>
                    <a:latin typeface="+mn-lt"/>
                  </a:endParaRPr>
                </a:p>
              </p:txBody>
            </p:sp>
            <p:sp>
              <p:nvSpPr>
                <p:cNvPr id="90" name="Rechthoek 89">
                  <a:extLst>
                    <a:ext uri="{FF2B5EF4-FFF2-40B4-BE49-F238E27FC236}">
                      <a16:creationId xmlns:a16="http://schemas.microsoft.com/office/drawing/2014/main" id="{4A9D52FF-2665-4CF7-A990-E3D8DA6D6AE6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>
                    <a:latin typeface="+mn-lt"/>
                  </a:endParaRPr>
                </a:p>
              </p:txBody>
            </p: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8D43F82E-4997-4D57-89EB-8E8730A21619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>
                    <a:latin typeface="+mn-lt"/>
                  </a:endParaRPr>
                </a:p>
              </p:txBody>
            </p:sp>
          </p:grpSp>
        </p:grpSp>
        <p:grpSp>
          <p:nvGrpSpPr>
            <p:cNvPr id="55" name="Meer informatie">
              <a:extLst>
                <a:ext uri="{FF2B5EF4-FFF2-40B4-BE49-F238E27FC236}">
                  <a16:creationId xmlns:a16="http://schemas.microsoft.com/office/drawing/2014/main" id="{F059F59F-1FB7-4691-93E0-58B2E64BD7E8}"/>
                </a:ext>
              </a:extLst>
            </p:cNvPr>
            <p:cNvGrpSpPr/>
            <p:nvPr userDrawn="1"/>
          </p:nvGrpSpPr>
          <p:grpSpPr>
            <a:xfrm>
              <a:off x="12396764" y="4000894"/>
              <a:ext cx="3178515" cy="783273"/>
              <a:chOff x="-3741486" y="3386444"/>
              <a:chExt cx="3178515" cy="783273"/>
            </a:xfrm>
          </p:grpSpPr>
          <p:sp>
            <p:nvSpPr>
              <p:cNvPr id="78" name="Freeform 101">
                <a:extLst>
                  <a:ext uri="{FF2B5EF4-FFF2-40B4-BE49-F238E27FC236}">
                    <a16:creationId xmlns:a16="http://schemas.microsoft.com/office/drawing/2014/main" id="{32B83A98-E30A-4B8E-85C7-141358E5AD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noProof="0">
                  <a:latin typeface="+mn-lt"/>
                </a:endParaRPr>
              </a:p>
            </p:txBody>
          </p:sp>
          <p:sp>
            <p:nvSpPr>
              <p:cNvPr id="79" name="Rechthoek 78">
                <a:extLst>
                  <a:ext uri="{FF2B5EF4-FFF2-40B4-BE49-F238E27FC236}">
                    <a16:creationId xmlns:a16="http://schemas.microsoft.com/office/drawing/2014/main" id="{043466F0-04F0-4A7B-B7FC-A847ED4FFD07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80" name="Rechte verbindingslijn 79">
                <a:extLst>
                  <a:ext uri="{FF2B5EF4-FFF2-40B4-BE49-F238E27FC236}">
                    <a16:creationId xmlns:a16="http://schemas.microsoft.com/office/drawing/2014/main" id="{719CECCD-4605-4D95-9BCA-5CFF622D015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56" name="Rechthoek 55">
              <a:extLst>
                <a:ext uri="{FF2B5EF4-FFF2-40B4-BE49-F238E27FC236}">
                  <a16:creationId xmlns:a16="http://schemas.microsoft.com/office/drawing/2014/main" id="{C647C816-97A8-4D20-892A-A3C6C7826A57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Insert/change image</a:t>
              </a:r>
            </a:p>
          </p:txBody>
        </p:sp>
        <p:sp>
          <p:nvSpPr>
            <p:cNvPr id="57" name="Ovaal 56">
              <a:extLst>
                <a:ext uri="{FF2B5EF4-FFF2-40B4-BE49-F238E27FC236}">
                  <a16:creationId xmlns:a16="http://schemas.microsoft.com/office/drawing/2014/main" id="{436038D5-B7B5-404B-8135-E833F23E00C4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58" name="Rechte verbindingslijn 57">
              <a:extLst>
                <a:ext uri="{FF2B5EF4-FFF2-40B4-BE49-F238E27FC236}">
                  <a16:creationId xmlns:a16="http://schemas.microsoft.com/office/drawing/2014/main" id="{9D47E2E1-1E1B-4B1D-BDF1-210ED0AA4E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59" name="Rechte verbindingslijn 58">
              <a:extLst>
                <a:ext uri="{FF2B5EF4-FFF2-40B4-BE49-F238E27FC236}">
                  <a16:creationId xmlns:a16="http://schemas.microsoft.com/office/drawing/2014/main" id="{67E86F9C-7E4D-4646-9FFC-DC8A2F46451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60" name="Rechthoek 59">
              <a:extLst>
                <a:ext uri="{FF2B5EF4-FFF2-40B4-BE49-F238E27FC236}">
                  <a16:creationId xmlns:a16="http://schemas.microsoft.com/office/drawing/2014/main" id="{73972591-ED56-49CD-8D2A-7AEEC5937A4B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image by hitting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image.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61" name="Rechte verbindingslijn 60">
              <a:extLst>
                <a:ext uri="{FF2B5EF4-FFF2-40B4-BE49-F238E27FC236}">
                  <a16:creationId xmlns:a16="http://schemas.microsoft.com/office/drawing/2014/main" id="{B82DC89F-D608-4E74-85EC-85B7189B19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3883011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62" name="Ovaal 61">
              <a:extLst>
                <a:ext uri="{FF2B5EF4-FFF2-40B4-BE49-F238E27FC236}">
                  <a16:creationId xmlns:a16="http://schemas.microsoft.com/office/drawing/2014/main" id="{C87D842E-B127-4F9A-96AA-EA9D78D575A7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63" name="Rechthoek 62">
              <a:extLst>
                <a:ext uri="{FF2B5EF4-FFF2-40B4-BE49-F238E27FC236}">
                  <a16:creationId xmlns:a16="http://schemas.microsoft.com/office/drawing/2014/main" id="{4C6906B0-C4FC-4BB8-AD34-8DD71E4EBB5A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image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A20A560E-4D5F-48A1-9B17-243A8B467EBB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75" name="Rechthoek 74">
                <a:extLst>
                  <a:ext uri="{FF2B5EF4-FFF2-40B4-BE49-F238E27FC236}">
                    <a16:creationId xmlns:a16="http://schemas.microsoft.com/office/drawing/2014/main" id="{4D82F728-F81E-4680-94F3-476C25C4690F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noProof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Insert</a:t>
                </a: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EC73DA22-6EA2-4A63-86E6-D0E74825B1D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7" name="Gelijkbenige driehoek 76">
                <a:extLst>
                  <a:ext uri="{FF2B5EF4-FFF2-40B4-BE49-F238E27FC236}">
                    <a16:creationId xmlns:a16="http://schemas.microsoft.com/office/drawing/2014/main" id="{1A67CA83-3771-4895-AE63-BABA27EC50B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  <a:latin typeface="+mn-lt"/>
                </a:endParaRPr>
              </a:p>
            </p:txBody>
          </p:sp>
        </p:grpSp>
        <p:grpSp>
          <p:nvGrpSpPr>
            <p:cNvPr id="65" name="Groep 64">
              <a:extLst>
                <a:ext uri="{FF2B5EF4-FFF2-40B4-BE49-F238E27FC236}">
                  <a16:creationId xmlns:a16="http://schemas.microsoft.com/office/drawing/2014/main" id="{1FEC236F-1699-4D68-875C-88A7EF7ACC58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E25D6523-C23E-465F-8C27-E7270A7C2CD0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  <p:sp>
            <p:nvSpPr>
              <p:cNvPr id="70" name="Ovaal 69">
                <a:extLst>
                  <a:ext uri="{FF2B5EF4-FFF2-40B4-BE49-F238E27FC236}">
                    <a16:creationId xmlns:a16="http://schemas.microsoft.com/office/drawing/2014/main" id="{F960F7CA-C941-4CA4-B66D-7BA35EB329BC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71" name="Vrije vorm: vorm 70">
                <a:extLst>
                  <a:ext uri="{FF2B5EF4-FFF2-40B4-BE49-F238E27FC236}">
                    <a16:creationId xmlns:a16="http://schemas.microsoft.com/office/drawing/2014/main" id="{519F1098-0A79-4D42-A0AE-EC284BB27FE8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72" name="Rechthoek: afgeronde hoeken 71">
                <a:extLst>
                  <a:ext uri="{FF2B5EF4-FFF2-40B4-BE49-F238E27FC236}">
                    <a16:creationId xmlns:a16="http://schemas.microsoft.com/office/drawing/2014/main" id="{91753300-FCB0-4704-8D2B-9CC2B5C01FE9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F07E2742-83E8-4EDA-B360-7DCC29DC97F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C1097E24-5673-4102-9984-FEC98EBB7354}"/>
                  </a:ext>
                </a:extLst>
              </p:cNvPr>
              <p:cNvCxnSpPr>
                <a:cxnSpLocks/>
                <a:stCxn id="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139FDBDA-6398-4F60-B4B1-0D5A42A9B5EC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7646898B-F281-48BE-B0DA-4BEA001E1E2D}"/>
                </a:ext>
              </a:extLst>
            </p:cNvPr>
            <p:cNvSpPr/>
            <p:nvPr userDrawn="1"/>
          </p:nvSpPr>
          <p:spPr>
            <a:xfrm>
              <a:off x="12757283" y="2684015"/>
              <a:ext cx="2817996" cy="3166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Click with the right mouse button on the image and choose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´Send to back´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68" name="Rechte verbindingslijn 67">
              <a:extLst>
                <a:ext uri="{FF2B5EF4-FFF2-40B4-BE49-F238E27FC236}">
                  <a16:creationId xmlns:a16="http://schemas.microsoft.com/office/drawing/2014/main" id="{CC62AA5C-4E6D-409F-8E58-675D0446E99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</p:grpSp>
      <p:sp>
        <p:nvSpPr>
          <p:cNvPr id="96" name="Tijdelijke aanduiding voor tekst 221">
            <a:extLst>
              <a:ext uri="{FF2B5EF4-FFF2-40B4-BE49-F238E27FC236}">
                <a16:creationId xmlns:a16="http://schemas.microsoft.com/office/drawing/2014/main" id="{36EB7AE2-94DA-43B8-B30A-2B2516813D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52932" y="5131558"/>
            <a:ext cx="3252716" cy="1794682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97" name="Tijdelijke aanduiding voor titel 1">
            <a:extLst>
              <a:ext uri="{FF2B5EF4-FFF2-40B4-BE49-F238E27FC236}">
                <a16:creationId xmlns:a16="http://schemas.microsoft.com/office/drawing/2014/main" id="{D8488FDC-6B72-4C24-8C63-017565858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662" y="763012"/>
            <a:ext cx="10789466" cy="66535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76661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HART (50% /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hthoek 89">
            <a:extLst>
              <a:ext uri="{FF2B5EF4-FFF2-40B4-BE49-F238E27FC236}">
                <a16:creationId xmlns:a16="http://schemas.microsoft.com/office/drawing/2014/main" id="{95F2E1DD-BE17-4EAC-9A33-D8E12CCAEAC7}"/>
              </a:ext>
            </a:extLst>
          </p:cNvPr>
          <p:cNvSpPr/>
          <p:nvPr userDrawn="1"/>
        </p:nvSpPr>
        <p:spPr>
          <a:xfrm>
            <a:off x="6322792" y="0"/>
            <a:ext cx="5869207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156F4-D910-4258-A15E-0DB6866F57FF}" type="datetime5">
              <a:rPr lang="en-US" smtClean="0"/>
              <a:t>4-Jan-21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&lt;Place footer here&gt;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D6B08DF-E31D-400F-9D49-014B2090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4709720" y="-885712"/>
            <a:ext cx="2772591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en-US" sz="1200" b="0" spc="50" baseline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TEXT AND CHART (50% / 50%)</a:t>
            </a:r>
            <a:endParaRPr lang="nl-NL" sz="1200" b="0" spc="50" baseline="0">
              <a:solidFill>
                <a:srgbClr val="212121"/>
              </a:solidFill>
              <a:latin typeface="+mn-lt"/>
              <a:cs typeface="Calibri" panose="020F0502020204030204" pitchFamily="34" charset="0"/>
            </a:endParaRPr>
          </a:p>
        </p:txBody>
      </p:sp>
      <p:grpSp>
        <p:nvGrpSpPr>
          <p:cNvPr id="82" name="GRID" hidden="1">
            <a:extLst>
              <a:ext uri="{FF2B5EF4-FFF2-40B4-BE49-F238E27FC236}">
                <a16:creationId xmlns:a16="http://schemas.microsoft.com/office/drawing/2014/main" id="{DD46EFD6-99D1-4B0C-8FD1-F0F4BD225931}"/>
              </a:ext>
            </a:extLst>
          </p:cNvPr>
          <p:cNvGrpSpPr/>
          <p:nvPr userDrawn="1"/>
        </p:nvGrpSpPr>
        <p:grpSpPr>
          <a:xfrm>
            <a:off x="0" y="0"/>
            <a:ext cx="12192001" cy="6858000"/>
            <a:chOff x="0" y="0"/>
            <a:chExt cx="12192001" cy="6858000"/>
          </a:xfrm>
          <a:solidFill>
            <a:schemeClr val="accent1">
              <a:alpha val="49000"/>
            </a:schemeClr>
          </a:solidFill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9DB95313-93C6-4D29-9664-B85C3A9045B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AAF94DBA-C43D-4D9E-A7BF-3A7063DDA927}"/>
                </a:ext>
              </a:extLst>
            </p:cNvPr>
            <p:cNvSpPr/>
            <p:nvPr userDrawn="1"/>
          </p:nvSpPr>
          <p:spPr>
            <a:xfrm>
              <a:off x="0" y="1308447"/>
              <a:ext cx="12192000" cy="1565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1EF36735-DE21-4866-8CF8-A149D8880A01}"/>
                </a:ext>
              </a:extLst>
            </p:cNvPr>
            <p:cNvSpPr/>
            <p:nvPr userDrawn="1"/>
          </p:nvSpPr>
          <p:spPr>
            <a:xfrm>
              <a:off x="0" y="5934343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A5B9575C-CE06-463C-AE25-FA069B0613B3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6476A069-67C3-4A79-9FF0-23B5B5EE4128}"/>
                </a:ext>
              </a:extLst>
            </p:cNvPr>
            <p:cNvSpPr/>
            <p:nvPr userDrawn="1"/>
          </p:nvSpPr>
          <p:spPr>
            <a:xfrm>
              <a:off x="0" y="0"/>
              <a:ext cx="4445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6CFE8C40-B7C5-4860-92D2-CE113B1E9DC0}"/>
                </a:ext>
              </a:extLst>
            </p:cNvPr>
            <p:cNvSpPr/>
            <p:nvPr userDrawn="1"/>
          </p:nvSpPr>
          <p:spPr>
            <a:xfrm>
              <a:off x="11738415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57D2AD0D-0FDC-4667-A0AD-F016662B8E27}"/>
                </a:ext>
              </a:extLst>
            </p:cNvPr>
            <p:cNvSpPr/>
            <p:nvPr userDrawn="1"/>
          </p:nvSpPr>
          <p:spPr>
            <a:xfrm>
              <a:off x="5869207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96CD41F3-EC5F-4FCC-8613-C5FA43E04397}"/>
                </a:ext>
              </a:extLst>
            </p:cNvPr>
            <p:cNvSpPr/>
            <p:nvPr userDrawn="1"/>
          </p:nvSpPr>
          <p:spPr>
            <a:xfrm>
              <a:off x="6322791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91" name="Tijdelijke aanduiding voor grafiek 7">
            <a:extLst>
              <a:ext uri="{FF2B5EF4-FFF2-40B4-BE49-F238E27FC236}">
                <a16:creationId xmlns:a16="http://schemas.microsoft.com/office/drawing/2014/main" id="{BDED734F-E8EE-4A40-A3B0-CCDA1D102C4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776377" y="1464994"/>
            <a:ext cx="4962036" cy="4469349"/>
          </a:xfrm>
          <a:solidFill>
            <a:schemeClr val="accent4">
              <a:lumMod val="10000"/>
              <a:lumOff val="90000"/>
            </a:schemeClr>
          </a:solidFill>
        </p:spPr>
        <p:txBody>
          <a:bodyPr tIns="1620000" anchor="t"/>
          <a:lstStyle>
            <a:lvl1pPr marL="0" indent="0" algn="ctr">
              <a:buNone/>
              <a:defRPr sz="1050" b="1" baseline="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on the pictogram Below</a:t>
            </a:r>
            <a:br>
              <a:rPr lang="en-US" noProof="0"/>
            </a:br>
            <a:r>
              <a:rPr lang="en-US" noProof="0"/>
              <a:t>to insert A CHART</a:t>
            </a:r>
          </a:p>
        </p:txBody>
      </p:sp>
      <p:grpSp>
        <p:nvGrpSpPr>
          <p:cNvPr id="161" name="Instruction">
            <a:extLst>
              <a:ext uri="{FF2B5EF4-FFF2-40B4-BE49-F238E27FC236}">
                <a16:creationId xmlns:a16="http://schemas.microsoft.com/office/drawing/2014/main" id="{0BEA8ACD-E296-4F6B-B029-BC77D96237AC}"/>
              </a:ext>
            </a:extLst>
          </p:cNvPr>
          <p:cNvGrpSpPr/>
          <p:nvPr userDrawn="1"/>
        </p:nvGrpSpPr>
        <p:grpSpPr>
          <a:xfrm>
            <a:off x="-3437547" y="1434"/>
            <a:ext cx="3201327" cy="4495586"/>
            <a:chOff x="-3437547" y="1434"/>
            <a:chExt cx="3201327" cy="4495586"/>
          </a:xfrm>
        </p:grpSpPr>
        <p:sp>
          <p:nvSpPr>
            <p:cNvPr id="162" name="Rechthoek 161">
              <a:extLst>
                <a:ext uri="{FF2B5EF4-FFF2-40B4-BE49-F238E27FC236}">
                  <a16:creationId xmlns:a16="http://schemas.microsoft.com/office/drawing/2014/main" id="{79593ABB-F754-4882-80E5-4623FE144702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text levels</a:t>
              </a:r>
            </a:p>
          </p:txBody>
        </p:sp>
        <p:sp>
          <p:nvSpPr>
            <p:cNvPr id="163" name="Ovaal 162">
              <a:extLst>
                <a:ext uri="{FF2B5EF4-FFF2-40B4-BE49-F238E27FC236}">
                  <a16:creationId xmlns:a16="http://schemas.microsoft.com/office/drawing/2014/main" id="{8EF10D8D-95BB-4317-88BF-43F3D30B3A86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64" name="Rechte verbindingslijn 163">
              <a:extLst>
                <a:ext uri="{FF2B5EF4-FFF2-40B4-BE49-F238E27FC236}">
                  <a16:creationId xmlns:a16="http://schemas.microsoft.com/office/drawing/2014/main" id="{9DA54791-6DEE-49EA-8BD6-ED5721922F1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65" name="Groep 164">
              <a:extLst>
                <a:ext uri="{FF2B5EF4-FFF2-40B4-BE49-F238E27FC236}">
                  <a16:creationId xmlns:a16="http://schemas.microsoft.com/office/drawing/2014/main" id="{4CA0E6B0-B014-4C40-9887-32255509816C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182" name="Rechthoek 181">
                <a:extLst>
                  <a:ext uri="{FF2B5EF4-FFF2-40B4-BE49-F238E27FC236}">
                    <a16:creationId xmlns:a16="http://schemas.microsoft.com/office/drawing/2014/main" id="{9605C0CC-F01C-404C-9AA6-9D475A2651B0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b="0" noProof="0">
                    <a:solidFill>
                      <a:srgbClr val="C00000"/>
                    </a:solidFill>
                    <a:latin typeface="+mn-lt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183" name="Rechte verbindingslijn 182">
                <a:extLst>
                  <a:ext uri="{FF2B5EF4-FFF2-40B4-BE49-F238E27FC236}">
                    <a16:creationId xmlns:a16="http://schemas.microsoft.com/office/drawing/2014/main" id="{2EB4DAD4-0CEF-4A0F-AD1A-D3205A71068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Rechte verbindingslijn 183">
                <a:extLst>
                  <a:ext uri="{FF2B5EF4-FFF2-40B4-BE49-F238E27FC236}">
                    <a16:creationId xmlns:a16="http://schemas.microsoft.com/office/drawing/2014/main" id="{4BBF109A-968F-445F-A945-58CDA0D3927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5" name="Rechthoek 184">
                <a:extLst>
                  <a:ext uri="{FF2B5EF4-FFF2-40B4-BE49-F238E27FC236}">
                    <a16:creationId xmlns:a16="http://schemas.microsoft.com/office/drawing/2014/main" id="{C0A4B8E7-607F-4734-82E5-D9E0D59B64E3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  <a:latin typeface="+mn-lt"/>
                </a:endParaRPr>
              </a:p>
            </p:txBody>
          </p:sp>
          <p:grpSp>
            <p:nvGrpSpPr>
              <p:cNvPr id="186" name="Groep 185">
                <a:extLst>
                  <a:ext uri="{FF2B5EF4-FFF2-40B4-BE49-F238E27FC236}">
                    <a16:creationId xmlns:a16="http://schemas.microsoft.com/office/drawing/2014/main" id="{553712A2-EDD1-45A3-92A8-E3A4CB0649C3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225" name="Groep 224">
                  <a:extLst>
                    <a:ext uri="{FF2B5EF4-FFF2-40B4-BE49-F238E27FC236}">
                      <a16:creationId xmlns:a16="http://schemas.microsoft.com/office/drawing/2014/main" id="{9D426C01-3A6F-4D7C-9E0D-77C5989F72F6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229" name="Rechte verbindingslijn 228">
                    <a:extLst>
                      <a:ext uri="{FF2B5EF4-FFF2-40B4-BE49-F238E27FC236}">
                        <a16:creationId xmlns:a16="http://schemas.microsoft.com/office/drawing/2014/main" id="{FE082334-368B-45C4-98D2-BE96CDCE27E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0" name="Rechte verbindingslijn 229">
                    <a:extLst>
                      <a:ext uri="{FF2B5EF4-FFF2-40B4-BE49-F238E27FC236}">
                        <a16:creationId xmlns:a16="http://schemas.microsoft.com/office/drawing/2014/main" id="{41001F49-44A6-4C81-BD71-72D69B0FC67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1" name="Rechte verbindingslijn 230">
                    <a:extLst>
                      <a:ext uri="{FF2B5EF4-FFF2-40B4-BE49-F238E27FC236}">
                        <a16:creationId xmlns:a16="http://schemas.microsoft.com/office/drawing/2014/main" id="{9D338397-827A-495F-8E61-3D0F6A3D448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2" name="Rechte verbindingslijn 231">
                    <a:extLst>
                      <a:ext uri="{FF2B5EF4-FFF2-40B4-BE49-F238E27FC236}">
                        <a16:creationId xmlns:a16="http://schemas.microsoft.com/office/drawing/2014/main" id="{52ACB45E-9762-4685-A016-FDB6ED2546D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3" name="Rechte verbindingslijn 232">
                    <a:extLst>
                      <a:ext uri="{FF2B5EF4-FFF2-40B4-BE49-F238E27FC236}">
                        <a16:creationId xmlns:a16="http://schemas.microsoft.com/office/drawing/2014/main" id="{58AC937B-5180-466A-8495-703B77E9CC7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26" name="Groep 225">
                  <a:extLst>
                    <a:ext uri="{FF2B5EF4-FFF2-40B4-BE49-F238E27FC236}">
                      <a16:creationId xmlns:a16="http://schemas.microsoft.com/office/drawing/2014/main" id="{87DB294D-192A-4D4B-A33C-77B59F985DEB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27" name="Rechthoek 226">
                    <a:extLst>
                      <a:ext uri="{FF2B5EF4-FFF2-40B4-BE49-F238E27FC236}">
                        <a16:creationId xmlns:a16="http://schemas.microsoft.com/office/drawing/2014/main" id="{1E10A03A-0D0F-4915-A272-012D6DB27A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228" name="Pijl: punthaak 227">
                    <a:extLst>
                      <a:ext uri="{FF2B5EF4-FFF2-40B4-BE49-F238E27FC236}">
                        <a16:creationId xmlns:a16="http://schemas.microsoft.com/office/drawing/2014/main" id="{0C995F99-3FC5-491D-8DFE-5C5E8E69C5F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</p:grpSp>
          </p:grpSp>
          <p:grpSp>
            <p:nvGrpSpPr>
              <p:cNvPr id="187" name="Groep 186">
                <a:extLst>
                  <a:ext uri="{FF2B5EF4-FFF2-40B4-BE49-F238E27FC236}">
                    <a16:creationId xmlns:a16="http://schemas.microsoft.com/office/drawing/2014/main" id="{0C2887B4-F81D-45AF-B4A2-F5C377AC9777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216" name="Groep 215">
                  <a:extLst>
                    <a:ext uri="{FF2B5EF4-FFF2-40B4-BE49-F238E27FC236}">
                      <a16:creationId xmlns:a16="http://schemas.microsoft.com/office/drawing/2014/main" id="{AC26082E-8E1F-4BB5-B281-AA9213C202FB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220" name="Rechte verbindingslijn 219">
                    <a:extLst>
                      <a:ext uri="{FF2B5EF4-FFF2-40B4-BE49-F238E27FC236}">
                        <a16:creationId xmlns:a16="http://schemas.microsoft.com/office/drawing/2014/main" id="{9807570B-BA4F-47DF-97CC-8B52CFA4996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1" name="Rechte verbindingslijn 220">
                    <a:extLst>
                      <a:ext uri="{FF2B5EF4-FFF2-40B4-BE49-F238E27FC236}">
                        <a16:creationId xmlns:a16="http://schemas.microsoft.com/office/drawing/2014/main" id="{CC1E8412-E3FD-453A-A8B1-B055B68ECA1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2" name="Rechte verbindingslijn 221">
                    <a:extLst>
                      <a:ext uri="{FF2B5EF4-FFF2-40B4-BE49-F238E27FC236}">
                        <a16:creationId xmlns:a16="http://schemas.microsoft.com/office/drawing/2014/main" id="{BCB65E93-F78F-4EC1-9DF3-2D8D51F586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3" name="Rechte verbindingslijn 222">
                    <a:extLst>
                      <a:ext uri="{FF2B5EF4-FFF2-40B4-BE49-F238E27FC236}">
                        <a16:creationId xmlns:a16="http://schemas.microsoft.com/office/drawing/2014/main" id="{01B2C0CF-1416-4668-9829-E10062608CE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4" name="Rechte verbindingslijn 223">
                    <a:extLst>
                      <a:ext uri="{FF2B5EF4-FFF2-40B4-BE49-F238E27FC236}">
                        <a16:creationId xmlns:a16="http://schemas.microsoft.com/office/drawing/2014/main" id="{6307B5F4-7033-4F87-B804-654DA7AC442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17" name="Groep 216">
                  <a:extLst>
                    <a:ext uri="{FF2B5EF4-FFF2-40B4-BE49-F238E27FC236}">
                      <a16:creationId xmlns:a16="http://schemas.microsoft.com/office/drawing/2014/main" id="{177F6831-03FF-4883-9B19-DED04AA9F0E4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18" name="Rechthoek 217">
                    <a:extLst>
                      <a:ext uri="{FF2B5EF4-FFF2-40B4-BE49-F238E27FC236}">
                        <a16:creationId xmlns:a16="http://schemas.microsoft.com/office/drawing/2014/main" id="{BA7096F6-8269-450A-9663-F79B236BA2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219" name="Pijl: punthaak 218">
                    <a:extLst>
                      <a:ext uri="{FF2B5EF4-FFF2-40B4-BE49-F238E27FC236}">
                        <a16:creationId xmlns:a16="http://schemas.microsoft.com/office/drawing/2014/main" id="{B1AC70C6-7C54-4D64-9868-F52DB4E598A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</p:grpSp>
          </p:grpSp>
          <p:cxnSp>
            <p:nvCxnSpPr>
              <p:cNvPr id="188" name="Rechte verbindingslijn 187">
                <a:extLst>
                  <a:ext uri="{FF2B5EF4-FFF2-40B4-BE49-F238E27FC236}">
                    <a16:creationId xmlns:a16="http://schemas.microsoft.com/office/drawing/2014/main" id="{32C69882-A28A-43BF-83D3-64384F1561B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89" name="Rechte verbindingslijn 188">
                <a:extLst>
                  <a:ext uri="{FF2B5EF4-FFF2-40B4-BE49-F238E27FC236}">
                    <a16:creationId xmlns:a16="http://schemas.microsoft.com/office/drawing/2014/main" id="{78FD78DE-3A75-4E52-800E-BC12A362696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190" name="Groep 189">
                <a:extLst>
                  <a:ext uri="{FF2B5EF4-FFF2-40B4-BE49-F238E27FC236}">
                    <a16:creationId xmlns:a16="http://schemas.microsoft.com/office/drawing/2014/main" id="{FF93B19A-AC16-4FE0-B955-4FB190495E7F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205" name="Rechthoek 204">
                  <a:extLst>
                    <a:ext uri="{FF2B5EF4-FFF2-40B4-BE49-F238E27FC236}">
                      <a16:creationId xmlns:a16="http://schemas.microsoft.com/office/drawing/2014/main" id="{4B6CB7EA-BC83-40DE-B5EA-97E8AA90CB17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+mn-lt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06" name="Groep 205">
                  <a:extLst>
                    <a:ext uri="{FF2B5EF4-FFF2-40B4-BE49-F238E27FC236}">
                      <a16:creationId xmlns:a16="http://schemas.microsoft.com/office/drawing/2014/main" id="{985E7CF7-AF1F-403D-8199-5D3567FA0E9A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207" name="Groep 206">
                    <a:extLst>
                      <a:ext uri="{FF2B5EF4-FFF2-40B4-BE49-F238E27FC236}">
                        <a16:creationId xmlns:a16="http://schemas.microsoft.com/office/drawing/2014/main" id="{0E17A56A-1DFA-4103-B429-6FFBFA2BCEF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211" name="Rechte verbindingslijn 210">
                      <a:extLst>
                        <a:ext uri="{FF2B5EF4-FFF2-40B4-BE49-F238E27FC236}">
                          <a16:creationId xmlns:a16="http://schemas.microsoft.com/office/drawing/2014/main" id="{8E2F302C-055F-4592-AEDF-459B40336D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2" name="Rechte verbindingslijn 211">
                      <a:extLst>
                        <a:ext uri="{FF2B5EF4-FFF2-40B4-BE49-F238E27FC236}">
                          <a16:creationId xmlns:a16="http://schemas.microsoft.com/office/drawing/2014/main" id="{2D9CD649-57B8-46F1-8C1C-09830168AD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3" name="Rechte verbindingslijn 212">
                      <a:extLst>
                        <a:ext uri="{FF2B5EF4-FFF2-40B4-BE49-F238E27FC236}">
                          <a16:creationId xmlns:a16="http://schemas.microsoft.com/office/drawing/2014/main" id="{9FDB5655-51F9-425A-9A75-1E7B71B6CE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4" name="Rechte verbindingslijn 213">
                      <a:extLst>
                        <a:ext uri="{FF2B5EF4-FFF2-40B4-BE49-F238E27FC236}">
                          <a16:creationId xmlns:a16="http://schemas.microsoft.com/office/drawing/2014/main" id="{007565FC-B600-463A-B5FE-4EB37B474D6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5" name="Rechte verbindingslijn 214">
                      <a:extLst>
                        <a:ext uri="{FF2B5EF4-FFF2-40B4-BE49-F238E27FC236}">
                          <a16:creationId xmlns:a16="http://schemas.microsoft.com/office/drawing/2014/main" id="{6EA24E5D-A1B0-4D3B-BC3B-99C84E05A9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08" name="Groep 207">
                    <a:extLst>
                      <a:ext uri="{FF2B5EF4-FFF2-40B4-BE49-F238E27FC236}">
                        <a16:creationId xmlns:a16="http://schemas.microsoft.com/office/drawing/2014/main" id="{847534CC-8F64-40B1-A12C-E0C3A4646DB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09" name="Rechthoek 208">
                      <a:extLst>
                        <a:ext uri="{FF2B5EF4-FFF2-40B4-BE49-F238E27FC236}">
                          <a16:creationId xmlns:a16="http://schemas.microsoft.com/office/drawing/2014/main" id="{EC2F53AD-FD07-4D19-89C3-A1D472642A7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210" name="Pijl: punthaak 209">
                      <a:extLst>
                        <a:ext uri="{FF2B5EF4-FFF2-40B4-BE49-F238E27FC236}">
                          <a16:creationId xmlns:a16="http://schemas.microsoft.com/office/drawing/2014/main" id="{0DB9AFEA-D745-4D29-BACA-E388AB9B0163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</p:grpSp>
            </p:grpSp>
          </p:grpSp>
          <p:grpSp>
            <p:nvGrpSpPr>
              <p:cNvPr id="191" name="Groep 190">
                <a:extLst>
                  <a:ext uri="{FF2B5EF4-FFF2-40B4-BE49-F238E27FC236}">
                    <a16:creationId xmlns:a16="http://schemas.microsoft.com/office/drawing/2014/main" id="{F4B2C677-3F04-4DDC-A234-451F03B2B200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194" name="Rechthoek 193">
                  <a:extLst>
                    <a:ext uri="{FF2B5EF4-FFF2-40B4-BE49-F238E27FC236}">
                      <a16:creationId xmlns:a16="http://schemas.microsoft.com/office/drawing/2014/main" id="{16958A8D-5006-454B-8C8B-C2203E17D1F1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+mn-lt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95" name="Groep 194">
                  <a:extLst>
                    <a:ext uri="{FF2B5EF4-FFF2-40B4-BE49-F238E27FC236}">
                      <a16:creationId xmlns:a16="http://schemas.microsoft.com/office/drawing/2014/main" id="{2BD4CF3F-36F0-4021-9541-CF4F6D46DA41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196" name="Groep 195">
                    <a:extLst>
                      <a:ext uri="{FF2B5EF4-FFF2-40B4-BE49-F238E27FC236}">
                        <a16:creationId xmlns:a16="http://schemas.microsoft.com/office/drawing/2014/main" id="{D1A31027-2583-446B-9F55-4529B0328E1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200" name="Rechte verbindingslijn 199">
                      <a:extLst>
                        <a:ext uri="{FF2B5EF4-FFF2-40B4-BE49-F238E27FC236}">
                          <a16:creationId xmlns:a16="http://schemas.microsoft.com/office/drawing/2014/main" id="{0E73CFC7-C13E-40A7-8995-D1D869F35AA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1" name="Rechte verbindingslijn 200">
                      <a:extLst>
                        <a:ext uri="{FF2B5EF4-FFF2-40B4-BE49-F238E27FC236}">
                          <a16:creationId xmlns:a16="http://schemas.microsoft.com/office/drawing/2014/main" id="{5AA2EC45-D4F7-483E-9994-6BAAA0CEB29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2" name="Rechte verbindingslijn 201">
                      <a:extLst>
                        <a:ext uri="{FF2B5EF4-FFF2-40B4-BE49-F238E27FC236}">
                          <a16:creationId xmlns:a16="http://schemas.microsoft.com/office/drawing/2014/main" id="{FFCD2A57-64AF-403A-8593-A4381F1752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3" name="Rechte verbindingslijn 202">
                      <a:extLst>
                        <a:ext uri="{FF2B5EF4-FFF2-40B4-BE49-F238E27FC236}">
                          <a16:creationId xmlns:a16="http://schemas.microsoft.com/office/drawing/2014/main" id="{563B0C82-41E3-480D-BDD8-B656766B3F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4" name="Rechte verbindingslijn 203">
                      <a:extLst>
                        <a:ext uri="{FF2B5EF4-FFF2-40B4-BE49-F238E27FC236}">
                          <a16:creationId xmlns:a16="http://schemas.microsoft.com/office/drawing/2014/main" id="{0B808BFC-76D7-4EAB-A056-5134CF3F89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197" name="Groep 196">
                    <a:extLst>
                      <a:ext uri="{FF2B5EF4-FFF2-40B4-BE49-F238E27FC236}">
                        <a16:creationId xmlns:a16="http://schemas.microsoft.com/office/drawing/2014/main" id="{1D2ABBEC-8FBC-4354-A9B7-9177EAEB467E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198" name="Rechthoek 197">
                      <a:extLst>
                        <a:ext uri="{FF2B5EF4-FFF2-40B4-BE49-F238E27FC236}">
                          <a16:creationId xmlns:a16="http://schemas.microsoft.com/office/drawing/2014/main" id="{9190B297-DAAE-4C40-A80A-04B24540124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99" name="Pijl: punthaak 198">
                      <a:extLst>
                        <a:ext uri="{FF2B5EF4-FFF2-40B4-BE49-F238E27FC236}">
                          <a16:creationId xmlns:a16="http://schemas.microsoft.com/office/drawing/2014/main" id="{E6FD1280-D8A2-426D-8E21-61B7306D18C7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</p:grpSp>
            </p:grpSp>
          </p:grpSp>
          <p:sp>
            <p:nvSpPr>
              <p:cNvPr id="192" name="Rechthoek 191">
                <a:extLst>
                  <a:ext uri="{FF2B5EF4-FFF2-40B4-BE49-F238E27FC236}">
                    <a16:creationId xmlns:a16="http://schemas.microsoft.com/office/drawing/2014/main" id="{BF3053D1-7E37-4998-B3CD-E8662EE1289F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193" name="Rechthoek 192">
                <a:extLst>
                  <a:ext uri="{FF2B5EF4-FFF2-40B4-BE49-F238E27FC236}">
                    <a16:creationId xmlns:a16="http://schemas.microsoft.com/office/drawing/2014/main" id="{CDCC4434-FE49-42A3-845C-C6744C265623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166" name="Rechte verbindingslijn 165">
              <a:extLst>
                <a:ext uri="{FF2B5EF4-FFF2-40B4-BE49-F238E27FC236}">
                  <a16:creationId xmlns:a16="http://schemas.microsoft.com/office/drawing/2014/main" id="{8284F71F-1C4E-47AC-B1C8-5EACBEB840A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67" name="Rechthoek 166">
              <a:extLst>
                <a:ext uri="{FF2B5EF4-FFF2-40B4-BE49-F238E27FC236}">
                  <a16:creationId xmlns:a16="http://schemas.microsoft.com/office/drawing/2014/main" id="{AB48C184-BF61-4E4A-8D2C-6597B52B6AD6}"/>
                </a:ext>
              </a:extLst>
            </p:cNvPr>
            <p:cNvSpPr/>
            <p:nvPr userDrawn="1"/>
          </p:nvSpPr>
          <p:spPr>
            <a:xfrm>
              <a:off x="-3059324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HEADER</a:t>
              </a:r>
            </a:p>
          </p:txBody>
        </p:sp>
        <p:sp>
          <p:nvSpPr>
            <p:cNvPr id="168" name="Ovaal 167">
              <a:extLst>
                <a:ext uri="{FF2B5EF4-FFF2-40B4-BE49-F238E27FC236}">
                  <a16:creationId xmlns:a16="http://schemas.microsoft.com/office/drawing/2014/main" id="{F3A4B860-2AF1-4BA3-9C54-24B58B2B8775}"/>
                </a:ext>
              </a:extLst>
            </p:cNvPr>
            <p:cNvSpPr/>
            <p:nvPr userDrawn="1"/>
          </p:nvSpPr>
          <p:spPr>
            <a:xfrm>
              <a:off x="-3425006" y="2091065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69" name="Rechthoek 168">
              <a:extLst>
                <a:ext uri="{FF2B5EF4-FFF2-40B4-BE49-F238E27FC236}">
                  <a16:creationId xmlns:a16="http://schemas.microsoft.com/office/drawing/2014/main" id="{E06419E4-5BD6-425F-9080-9FE5637DE252}"/>
                </a:ext>
              </a:extLst>
            </p:cNvPr>
            <p:cNvSpPr/>
            <p:nvPr userDrawn="1"/>
          </p:nvSpPr>
          <p:spPr>
            <a:xfrm>
              <a:off x="-3059324" y="2091064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</a:p>
          </p:txBody>
        </p:sp>
        <p:sp>
          <p:nvSpPr>
            <p:cNvPr id="170" name="Ovaal 169">
              <a:extLst>
                <a:ext uri="{FF2B5EF4-FFF2-40B4-BE49-F238E27FC236}">
                  <a16:creationId xmlns:a16="http://schemas.microsoft.com/office/drawing/2014/main" id="{83A57927-A1BB-4C5C-9793-5386F2227921}"/>
                </a:ext>
              </a:extLst>
            </p:cNvPr>
            <p:cNvSpPr/>
            <p:nvPr userDrawn="1"/>
          </p:nvSpPr>
          <p:spPr>
            <a:xfrm>
              <a:off x="-3425006" y="246524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71" name="Rechthoek 170">
              <a:extLst>
                <a:ext uri="{FF2B5EF4-FFF2-40B4-BE49-F238E27FC236}">
                  <a16:creationId xmlns:a16="http://schemas.microsoft.com/office/drawing/2014/main" id="{2C5EACAA-204F-443B-9489-2731DC83438E}"/>
                </a:ext>
              </a:extLst>
            </p:cNvPr>
            <p:cNvSpPr/>
            <p:nvPr userDrawn="1"/>
          </p:nvSpPr>
          <p:spPr>
            <a:xfrm>
              <a:off x="-3059324" y="2465240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5600" marR="0" lvl="0" indent="-17780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Sub-bullet #1</a:t>
              </a:r>
            </a:p>
          </p:txBody>
        </p:sp>
        <p:sp>
          <p:nvSpPr>
            <p:cNvPr id="172" name="Ovaal 171">
              <a:extLst>
                <a:ext uri="{FF2B5EF4-FFF2-40B4-BE49-F238E27FC236}">
                  <a16:creationId xmlns:a16="http://schemas.microsoft.com/office/drawing/2014/main" id="{80194A5A-1DD6-4D44-B0E2-CA875AC3C54F}"/>
                </a:ext>
              </a:extLst>
            </p:cNvPr>
            <p:cNvSpPr/>
            <p:nvPr userDrawn="1"/>
          </p:nvSpPr>
          <p:spPr>
            <a:xfrm>
              <a:off x="-3425006" y="283788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73" name="Rechthoek 172">
              <a:extLst>
                <a:ext uri="{FF2B5EF4-FFF2-40B4-BE49-F238E27FC236}">
                  <a16:creationId xmlns:a16="http://schemas.microsoft.com/office/drawing/2014/main" id="{6C5E18C8-4B20-4CA5-9B6B-D6B7731F8855}"/>
                </a:ext>
              </a:extLst>
            </p:cNvPr>
            <p:cNvSpPr/>
            <p:nvPr userDrawn="1"/>
          </p:nvSpPr>
          <p:spPr>
            <a:xfrm>
              <a:off x="-3059324" y="283788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1813" marR="0" lvl="0" indent="-176213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Calibri Light" panose="020F0302020204030204" pitchFamily="34" charset="0"/>
                <a:buChar char="-"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Sub-bullet #2</a:t>
              </a:r>
            </a:p>
          </p:txBody>
        </p:sp>
        <p:sp>
          <p:nvSpPr>
            <p:cNvPr id="174" name="Ovaal 173">
              <a:extLst>
                <a:ext uri="{FF2B5EF4-FFF2-40B4-BE49-F238E27FC236}">
                  <a16:creationId xmlns:a16="http://schemas.microsoft.com/office/drawing/2014/main" id="{3A5F140D-CD25-4A35-A4AC-8301E8BBC5C0}"/>
                </a:ext>
              </a:extLst>
            </p:cNvPr>
            <p:cNvSpPr/>
            <p:nvPr userDrawn="1"/>
          </p:nvSpPr>
          <p:spPr>
            <a:xfrm>
              <a:off x="-3425006" y="32214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175" name="Rechthoek 174">
              <a:extLst>
                <a:ext uri="{FF2B5EF4-FFF2-40B4-BE49-F238E27FC236}">
                  <a16:creationId xmlns:a16="http://schemas.microsoft.com/office/drawing/2014/main" id="{1E3C3C07-376D-4349-9EFD-9782F6D541A2}"/>
                </a:ext>
              </a:extLst>
            </p:cNvPr>
            <p:cNvSpPr/>
            <p:nvPr userDrawn="1"/>
          </p:nvSpPr>
          <p:spPr>
            <a:xfrm>
              <a:off x="-3059324" y="322149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Plain text</a:t>
              </a:r>
            </a:p>
          </p:txBody>
        </p:sp>
        <p:cxnSp>
          <p:nvCxnSpPr>
            <p:cNvPr id="176" name="Rechte verbindingslijn 175">
              <a:extLst>
                <a:ext uri="{FF2B5EF4-FFF2-40B4-BE49-F238E27FC236}">
                  <a16:creationId xmlns:a16="http://schemas.microsoft.com/office/drawing/2014/main" id="{7406321E-0610-4DA3-88C9-D31101F13EB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3585498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77" name="Meer informatie">
              <a:extLst>
                <a:ext uri="{FF2B5EF4-FFF2-40B4-BE49-F238E27FC236}">
                  <a16:creationId xmlns:a16="http://schemas.microsoft.com/office/drawing/2014/main" id="{0A948729-DD16-4F37-816C-0E2D4557F909}"/>
                </a:ext>
              </a:extLst>
            </p:cNvPr>
            <p:cNvGrpSpPr/>
            <p:nvPr userDrawn="1"/>
          </p:nvGrpSpPr>
          <p:grpSpPr>
            <a:xfrm>
              <a:off x="-3421298" y="3713747"/>
              <a:ext cx="3178515" cy="783273"/>
              <a:chOff x="-3741486" y="3359148"/>
              <a:chExt cx="3178515" cy="783273"/>
            </a:xfrm>
          </p:grpSpPr>
          <p:sp>
            <p:nvSpPr>
              <p:cNvPr id="179" name="Freeform 101">
                <a:extLst>
                  <a:ext uri="{FF2B5EF4-FFF2-40B4-BE49-F238E27FC236}">
                    <a16:creationId xmlns:a16="http://schemas.microsoft.com/office/drawing/2014/main" id="{756F426A-094F-4DF6-9D1A-D7148BBE75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59148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noProof="0">
                  <a:latin typeface="+mn-lt"/>
                </a:endParaRPr>
              </a:p>
            </p:txBody>
          </p:sp>
          <p:sp>
            <p:nvSpPr>
              <p:cNvPr id="180" name="Rechthoek 179">
                <a:extLst>
                  <a:ext uri="{FF2B5EF4-FFF2-40B4-BE49-F238E27FC236}">
                    <a16:creationId xmlns:a16="http://schemas.microsoft.com/office/drawing/2014/main" id="{B3147397-92E7-43E6-90A9-87F712C8688A}"/>
                  </a:ext>
                </a:extLst>
              </p:cNvPr>
              <p:cNvSpPr/>
              <p:nvPr userDrawn="1"/>
            </p:nvSpPr>
            <p:spPr>
              <a:xfrm>
                <a:off x="-3380966" y="3431177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181" name="Rechte verbindingslijn 180">
                <a:extLst>
                  <a:ext uri="{FF2B5EF4-FFF2-40B4-BE49-F238E27FC236}">
                    <a16:creationId xmlns:a16="http://schemas.microsoft.com/office/drawing/2014/main" id="{858F2545-82B9-4067-A2A9-D91BA8D1E3D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178" name="Rechthoek 177">
              <a:extLst>
                <a:ext uri="{FF2B5EF4-FFF2-40B4-BE49-F238E27FC236}">
                  <a16:creationId xmlns:a16="http://schemas.microsoft.com/office/drawing/2014/main" id="{8E2AE067-4EF2-4B0A-B2F5-0EE8A31457CE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as pictured above, to choose a text level.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</p:grpSp>
      <p:grpSp>
        <p:nvGrpSpPr>
          <p:cNvPr id="234" name="Instruction">
            <a:extLst>
              <a:ext uri="{FF2B5EF4-FFF2-40B4-BE49-F238E27FC236}">
                <a16:creationId xmlns:a16="http://schemas.microsoft.com/office/drawing/2014/main" id="{2AADB0C1-5B4D-4976-902F-E3185D173F9B}"/>
              </a:ext>
            </a:extLst>
          </p:cNvPr>
          <p:cNvGrpSpPr/>
          <p:nvPr userDrawn="1"/>
        </p:nvGrpSpPr>
        <p:grpSpPr>
          <a:xfrm>
            <a:off x="12389714" y="4327164"/>
            <a:ext cx="3183677" cy="2546619"/>
            <a:chOff x="12389714" y="4327164"/>
            <a:chExt cx="3183677" cy="2546619"/>
          </a:xfrm>
        </p:grpSpPr>
        <p:grpSp>
          <p:nvGrpSpPr>
            <p:cNvPr id="235" name="Meer informatie">
              <a:extLst>
                <a:ext uri="{FF2B5EF4-FFF2-40B4-BE49-F238E27FC236}">
                  <a16:creationId xmlns:a16="http://schemas.microsoft.com/office/drawing/2014/main" id="{C64D88AD-160C-4AD7-BFF7-084A4284C065}"/>
                </a:ext>
              </a:extLst>
            </p:cNvPr>
            <p:cNvGrpSpPr/>
            <p:nvPr userDrawn="1"/>
          </p:nvGrpSpPr>
          <p:grpSpPr>
            <a:xfrm>
              <a:off x="12394875" y="6090510"/>
              <a:ext cx="3178515" cy="783273"/>
              <a:chOff x="-3741486" y="3359148"/>
              <a:chExt cx="3178515" cy="783273"/>
            </a:xfrm>
          </p:grpSpPr>
          <p:sp>
            <p:nvSpPr>
              <p:cNvPr id="273" name="Freeform 101">
                <a:extLst>
                  <a:ext uri="{FF2B5EF4-FFF2-40B4-BE49-F238E27FC236}">
                    <a16:creationId xmlns:a16="http://schemas.microsoft.com/office/drawing/2014/main" id="{AA3B24AA-AF1A-4C86-918A-48029BF45E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59148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noProof="0">
                  <a:latin typeface="+mn-lt"/>
                </a:endParaRPr>
              </a:p>
            </p:txBody>
          </p:sp>
          <p:sp>
            <p:nvSpPr>
              <p:cNvPr id="274" name="Rechthoek 273">
                <a:extLst>
                  <a:ext uri="{FF2B5EF4-FFF2-40B4-BE49-F238E27FC236}">
                    <a16:creationId xmlns:a16="http://schemas.microsoft.com/office/drawing/2014/main" id="{115CCE88-2070-4F8A-93DF-5184BC4C2DBA}"/>
                  </a:ext>
                </a:extLst>
              </p:cNvPr>
              <p:cNvSpPr/>
              <p:nvPr userDrawn="1"/>
            </p:nvSpPr>
            <p:spPr>
              <a:xfrm>
                <a:off x="-3380966" y="3431177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275" name="Rechte verbindingslijn 274">
                <a:extLst>
                  <a:ext uri="{FF2B5EF4-FFF2-40B4-BE49-F238E27FC236}">
                    <a16:creationId xmlns:a16="http://schemas.microsoft.com/office/drawing/2014/main" id="{5DE2C4B3-0D47-417D-8E52-EDBB7A03A99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cxnSp>
          <p:nvCxnSpPr>
            <p:cNvPr id="236" name="Rechte verbindingslijn 235">
              <a:extLst>
                <a:ext uri="{FF2B5EF4-FFF2-40B4-BE49-F238E27FC236}">
                  <a16:creationId xmlns:a16="http://schemas.microsoft.com/office/drawing/2014/main" id="{93B29B45-EFD8-475B-8489-B5EF4CC0605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5374" y="596372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37" name="Rechthoek 236">
              <a:extLst>
                <a:ext uri="{FF2B5EF4-FFF2-40B4-BE49-F238E27FC236}">
                  <a16:creationId xmlns:a16="http://schemas.microsoft.com/office/drawing/2014/main" id="{B67FFF57-28EC-4BBC-98FC-1C94DABCA8D1}"/>
                </a:ext>
              </a:extLst>
            </p:cNvPr>
            <p:cNvSpPr/>
            <p:nvPr userDrawn="1"/>
          </p:nvSpPr>
          <p:spPr>
            <a:xfrm>
              <a:off x="12395375" y="4327164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Edit data of Chart</a:t>
              </a:r>
            </a:p>
          </p:txBody>
        </p:sp>
        <p:sp>
          <p:nvSpPr>
            <p:cNvPr id="238" name="Ovaal 237">
              <a:extLst>
                <a:ext uri="{FF2B5EF4-FFF2-40B4-BE49-F238E27FC236}">
                  <a16:creationId xmlns:a16="http://schemas.microsoft.com/office/drawing/2014/main" id="{FC127400-104F-4C38-ACD3-B02926A84F48}"/>
                </a:ext>
              </a:extLst>
            </p:cNvPr>
            <p:cNvSpPr/>
            <p:nvPr userDrawn="1"/>
          </p:nvSpPr>
          <p:spPr>
            <a:xfrm>
              <a:off x="12389714" y="470625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39" name="Rechte verbindingslijn 238">
              <a:extLst>
                <a:ext uri="{FF2B5EF4-FFF2-40B4-BE49-F238E27FC236}">
                  <a16:creationId xmlns:a16="http://schemas.microsoft.com/office/drawing/2014/main" id="{10B6F288-C4D2-43B1-9286-D88C8459CA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5374" y="4584932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40" name="Rechthoek 239">
              <a:extLst>
                <a:ext uri="{FF2B5EF4-FFF2-40B4-BE49-F238E27FC236}">
                  <a16:creationId xmlns:a16="http://schemas.microsoft.com/office/drawing/2014/main" id="{FC14502E-1FDF-4861-A34B-B4FB54DCAA0F}"/>
                </a:ext>
              </a:extLst>
            </p:cNvPr>
            <p:cNvSpPr/>
            <p:nvPr userDrawn="1"/>
          </p:nvSpPr>
          <p:spPr>
            <a:xfrm>
              <a:off x="12755395" y="4772316"/>
              <a:ext cx="2817995" cy="31443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Select the chart, click with the right mouse button and choose </a:t>
              </a:r>
              <a:r>
                <a:rPr lang="en-US" sz="1100" b="1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‘Edit data’</a:t>
              </a:r>
            </a:p>
          </p:txBody>
        </p:sp>
        <p:grpSp>
          <p:nvGrpSpPr>
            <p:cNvPr id="241" name="Groep 240">
              <a:extLst>
                <a:ext uri="{FF2B5EF4-FFF2-40B4-BE49-F238E27FC236}">
                  <a16:creationId xmlns:a16="http://schemas.microsoft.com/office/drawing/2014/main" id="{87B32BE0-46CC-4778-AB56-90EE0C816732}"/>
                </a:ext>
              </a:extLst>
            </p:cNvPr>
            <p:cNvGrpSpPr/>
            <p:nvPr userDrawn="1"/>
          </p:nvGrpSpPr>
          <p:grpSpPr>
            <a:xfrm>
              <a:off x="12755394" y="5222855"/>
              <a:ext cx="1714530" cy="639425"/>
              <a:chOff x="12757283" y="4365594"/>
              <a:chExt cx="1714530" cy="639425"/>
            </a:xfrm>
          </p:grpSpPr>
          <p:sp>
            <p:nvSpPr>
              <p:cNvPr id="242" name="Rechthoek 241">
                <a:extLst>
                  <a:ext uri="{FF2B5EF4-FFF2-40B4-BE49-F238E27FC236}">
                    <a16:creationId xmlns:a16="http://schemas.microsoft.com/office/drawing/2014/main" id="{BA783546-B1D8-4B72-8149-9BC193B10D87}"/>
                  </a:ext>
                </a:extLst>
              </p:cNvPr>
              <p:cNvSpPr/>
              <p:nvPr userDrawn="1"/>
            </p:nvSpPr>
            <p:spPr>
              <a:xfrm>
                <a:off x="12757283" y="4365594"/>
                <a:ext cx="1626818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  <p:sp>
            <p:nvSpPr>
              <p:cNvPr id="243" name="Rechthoek 242">
                <a:extLst>
                  <a:ext uri="{FF2B5EF4-FFF2-40B4-BE49-F238E27FC236}">
                    <a16:creationId xmlns:a16="http://schemas.microsoft.com/office/drawing/2014/main" id="{96797399-08F1-4C98-A865-C4D0D97E5D31}"/>
                  </a:ext>
                </a:extLst>
              </p:cNvPr>
              <p:cNvSpPr/>
              <p:nvPr userDrawn="1"/>
            </p:nvSpPr>
            <p:spPr>
              <a:xfrm>
                <a:off x="12768263" y="4676983"/>
                <a:ext cx="1609231" cy="261256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244" name="Tekstvak 243">
                <a:extLst>
                  <a:ext uri="{FF2B5EF4-FFF2-40B4-BE49-F238E27FC236}">
                    <a16:creationId xmlns:a16="http://schemas.microsoft.com/office/drawing/2014/main" id="{92DF9D66-3EB1-47A6-A1ED-E1F7DEF1CEB9}"/>
                  </a:ext>
                </a:extLst>
              </p:cNvPr>
              <p:cNvSpPr txBox="1"/>
              <p:nvPr userDrawn="1"/>
            </p:nvSpPr>
            <p:spPr>
              <a:xfrm>
                <a:off x="12997648" y="4404704"/>
                <a:ext cx="1248154" cy="2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900" b="0" kern="1200" noProof="0">
                    <a:solidFill>
                      <a:schemeClr val="tx1"/>
                    </a:solidFill>
                    <a:latin typeface="+mn-lt"/>
                    <a:ea typeface="+mn-ea"/>
                    <a:cs typeface="Arial" panose="020B0604020202020204" pitchFamily="34" charset="0"/>
                  </a:rPr>
                  <a:t>Change chart type</a:t>
                </a:r>
              </a:p>
            </p:txBody>
          </p:sp>
          <p:sp>
            <p:nvSpPr>
              <p:cNvPr id="245" name="Tekstvak 244">
                <a:extLst>
                  <a:ext uri="{FF2B5EF4-FFF2-40B4-BE49-F238E27FC236}">
                    <a16:creationId xmlns:a16="http://schemas.microsoft.com/office/drawing/2014/main" id="{98AA32C4-7DDC-4E0E-848A-BFB5CC2CD102}"/>
                  </a:ext>
                </a:extLst>
              </p:cNvPr>
              <p:cNvSpPr txBox="1"/>
              <p:nvPr userDrawn="1"/>
            </p:nvSpPr>
            <p:spPr>
              <a:xfrm>
                <a:off x="12984219" y="4725830"/>
                <a:ext cx="1274711" cy="2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900" b="0" kern="1200" noProof="0">
                    <a:solidFill>
                      <a:schemeClr val="tx1"/>
                    </a:solidFill>
                    <a:latin typeface="+mn-lt"/>
                    <a:ea typeface="+mn-ea"/>
                    <a:cs typeface="Arial" panose="020B0604020202020204" pitchFamily="34" charset="0"/>
                  </a:rPr>
                  <a:t>Edit data</a:t>
                </a:r>
              </a:p>
            </p:txBody>
          </p:sp>
          <p:pic>
            <p:nvPicPr>
              <p:cNvPr id="246" name="Picture 3">
                <a:extLst>
                  <a:ext uri="{FF2B5EF4-FFF2-40B4-BE49-F238E27FC236}">
                    <a16:creationId xmlns:a16="http://schemas.microsoft.com/office/drawing/2014/main" id="{3608CAEE-5164-4886-80FC-0474E7EB8C36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28727" y="4773688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47" name="Groep 246">
                <a:extLst>
                  <a:ext uri="{FF2B5EF4-FFF2-40B4-BE49-F238E27FC236}">
                    <a16:creationId xmlns:a16="http://schemas.microsoft.com/office/drawing/2014/main" id="{1C3F3A9E-1879-451A-AE8E-0ECEE64F227C}"/>
                  </a:ext>
                </a:extLst>
              </p:cNvPr>
              <p:cNvGrpSpPr/>
              <p:nvPr userDrawn="1"/>
            </p:nvGrpSpPr>
            <p:grpSpPr>
              <a:xfrm>
                <a:off x="12831198" y="4432250"/>
                <a:ext cx="139861" cy="152244"/>
                <a:chOff x="12574450" y="6053892"/>
                <a:chExt cx="169232" cy="184215"/>
              </a:xfrm>
            </p:grpSpPr>
            <p:sp>
              <p:nvSpPr>
                <p:cNvPr id="270" name="Rechthoek 269">
                  <a:extLst>
                    <a:ext uri="{FF2B5EF4-FFF2-40B4-BE49-F238E27FC236}">
                      <a16:creationId xmlns:a16="http://schemas.microsoft.com/office/drawing/2014/main" id="{4CF7671B-DA0A-4753-BDE7-84D26FFEFE00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noProof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  <p:sp>
              <p:nvSpPr>
                <p:cNvPr id="271" name="Rechthoek 270">
                  <a:extLst>
                    <a:ext uri="{FF2B5EF4-FFF2-40B4-BE49-F238E27FC236}">
                      <a16:creationId xmlns:a16="http://schemas.microsoft.com/office/drawing/2014/main" id="{3B3BD019-51C1-4934-9073-E6FD5BE3AA15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noProof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  <p:sp>
              <p:nvSpPr>
                <p:cNvPr id="272" name="Rechthoek 271">
                  <a:extLst>
                    <a:ext uri="{FF2B5EF4-FFF2-40B4-BE49-F238E27FC236}">
                      <a16:creationId xmlns:a16="http://schemas.microsoft.com/office/drawing/2014/main" id="{0627C210-F397-4E13-B2C7-0ABEBD363B30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noProof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</p:grpSp>
          <p:grpSp>
            <p:nvGrpSpPr>
              <p:cNvPr id="248" name="Groep 247">
                <a:extLst>
                  <a:ext uri="{FF2B5EF4-FFF2-40B4-BE49-F238E27FC236}">
                    <a16:creationId xmlns:a16="http://schemas.microsoft.com/office/drawing/2014/main" id="{7DDA91B1-E86E-44C6-A61A-69444EAEFA9B}"/>
                  </a:ext>
                </a:extLst>
              </p:cNvPr>
              <p:cNvGrpSpPr/>
              <p:nvPr userDrawn="1"/>
            </p:nvGrpSpPr>
            <p:grpSpPr>
              <a:xfrm>
                <a:off x="12831198" y="4748585"/>
                <a:ext cx="184916" cy="120210"/>
                <a:chOff x="8815516" y="1076284"/>
                <a:chExt cx="503174" cy="327105"/>
              </a:xfrm>
            </p:grpSpPr>
            <p:sp>
              <p:nvSpPr>
                <p:cNvPr id="249" name="Rechthoek 248">
                  <a:extLst>
                    <a:ext uri="{FF2B5EF4-FFF2-40B4-BE49-F238E27FC236}">
                      <a16:creationId xmlns:a16="http://schemas.microsoft.com/office/drawing/2014/main" id="{0B493EE0-AFF6-431A-9ED4-1AB97A822A41}"/>
                    </a:ext>
                  </a:extLst>
                </p:cNvPr>
                <p:cNvSpPr/>
                <p:nvPr userDrawn="1"/>
              </p:nvSpPr>
              <p:spPr>
                <a:xfrm>
                  <a:off x="8815516" y="1133167"/>
                  <a:ext cx="372729" cy="235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>
                    <a:latin typeface="+mn-lt"/>
                  </a:endParaRPr>
                </a:p>
              </p:txBody>
            </p:sp>
            <p:grpSp>
              <p:nvGrpSpPr>
                <p:cNvPr id="250" name="Groep 249">
                  <a:extLst>
                    <a:ext uri="{FF2B5EF4-FFF2-40B4-BE49-F238E27FC236}">
                      <a16:creationId xmlns:a16="http://schemas.microsoft.com/office/drawing/2014/main" id="{6FE828FB-9150-40E7-93F2-E2B092036CF4}"/>
                    </a:ext>
                  </a:extLst>
                </p:cNvPr>
                <p:cNvGrpSpPr/>
                <p:nvPr userDrawn="1"/>
              </p:nvGrpSpPr>
              <p:grpSpPr>
                <a:xfrm>
                  <a:off x="8815517" y="1076284"/>
                  <a:ext cx="503173" cy="327105"/>
                  <a:chOff x="1351248" y="-683635"/>
                  <a:chExt cx="503173" cy="327105"/>
                </a:xfrm>
              </p:grpSpPr>
              <p:grpSp>
                <p:nvGrpSpPr>
                  <p:cNvPr id="251" name="Groep 250">
                    <a:extLst>
                      <a:ext uri="{FF2B5EF4-FFF2-40B4-BE49-F238E27FC236}">
                        <a16:creationId xmlns:a16="http://schemas.microsoft.com/office/drawing/2014/main" id="{76F02B7E-416B-4AE3-B1BB-B8991A5505B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1248" y="-683635"/>
                    <a:ext cx="375186" cy="293652"/>
                    <a:chOff x="1094874" y="-884923"/>
                    <a:chExt cx="884668" cy="692417"/>
                  </a:xfrm>
                </p:grpSpPr>
                <p:sp>
                  <p:nvSpPr>
                    <p:cNvPr id="256" name="Rechthoek 255">
                      <a:extLst>
                        <a:ext uri="{FF2B5EF4-FFF2-40B4-BE49-F238E27FC236}">
                          <a16:creationId xmlns:a16="http://schemas.microsoft.com/office/drawing/2014/main" id="{60B78DC5-D961-4256-AF01-C48CBE898B2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094874" y="-884923"/>
                      <a:ext cx="878304" cy="145579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noProof="0">
                        <a:latin typeface="+mn-lt"/>
                      </a:endParaRPr>
                    </a:p>
                  </p:txBody>
                </p:sp>
                <p:grpSp>
                  <p:nvGrpSpPr>
                    <p:cNvPr id="257" name="Groep 256">
                      <a:extLst>
                        <a:ext uri="{FF2B5EF4-FFF2-40B4-BE49-F238E27FC236}">
                          <a16:creationId xmlns:a16="http://schemas.microsoft.com/office/drawing/2014/main" id="{88E809D8-8AFE-4701-BBB3-8AB2F78D41CB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094874" y="-878306"/>
                      <a:ext cx="867364" cy="685800"/>
                      <a:chOff x="1094874" y="-878306"/>
                      <a:chExt cx="867364" cy="613611"/>
                    </a:xfrm>
                  </p:grpSpPr>
                  <p:cxnSp>
                    <p:nvCxnSpPr>
                      <p:cNvPr id="263" name="Rechte verbindingslijn 262">
                        <a:extLst>
                          <a:ext uri="{FF2B5EF4-FFF2-40B4-BE49-F238E27FC236}">
                            <a16:creationId xmlns:a16="http://schemas.microsoft.com/office/drawing/2014/main" id="{D060B072-0C43-4838-8244-393CED35F28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094874" y="-878305"/>
                        <a:ext cx="0" cy="613610"/>
                      </a:xfrm>
                      <a:prstGeom prst="line">
                        <a:avLst/>
                      </a:prstGeom>
                      <a:ln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4" name="Rechte verbindingslijn 263">
                        <a:extLst>
                          <a:ext uri="{FF2B5EF4-FFF2-40B4-BE49-F238E27FC236}">
                            <a16:creationId xmlns:a16="http://schemas.microsoft.com/office/drawing/2014/main" id="{548E47A2-389F-4525-A285-8CFFCF7565C9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962238" y="-878306"/>
                        <a:ext cx="0" cy="613611"/>
                      </a:xfrm>
                      <a:prstGeom prst="line">
                        <a:avLst/>
                      </a:prstGeom>
                      <a:ln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265" name="Groep 264">
                        <a:extLst>
                          <a:ext uri="{FF2B5EF4-FFF2-40B4-BE49-F238E27FC236}">
                            <a16:creationId xmlns:a16="http://schemas.microsoft.com/office/drawing/2014/main" id="{9F6F404E-5EA7-40C1-88B1-D251C535B651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1270535" y="-878306"/>
                        <a:ext cx="526983" cy="613611"/>
                        <a:chOff x="1270535" y="-745959"/>
                        <a:chExt cx="526983" cy="481264"/>
                      </a:xfrm>
                    </p:grpSpPr>
                    <p:cxnSp>
                      <p:nvCxnSpPr>
                        <p:cNvPr id="266" name="Rechte verbindingslijn 265">
                          <a:extLst>
                            <a:ext uri="{FF2B5EF4-FFF2-40B4-BE49-F238E27FC236}">
                              <a16:creationId xmlns:a16="http://schemas.microsoft.com/office/drawing/2014/main" id="{00981119-A2CF-496B-8B59-3EA887BB59FA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446196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67" name="Rechte verbindingslijn 266">
                          <a:extLst>
                            <a:ext uri="{FF2B5EF4-FFF2-40B4-BE49-F238E27FC236}">
                              <a16:creationId xmlns:a16="http://schemas.microsoft.com/office/drawing/2014/main" id="{E112B742-240A-4C1C-9910-1559EC674C7F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270535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68" name="Rechte verbindingslijn 267">
                          <a:extLst>
                            <a:ext uri="{FF2B5EF4-FFF2-40B4-BE49-F238E27FC236}">
                              <a16:creationId xmlns:a16="http://schemas.microsoft.com/office/drawing/2014/main" id="{4F149863-24C3-453B-A8E4-8AD81A8837C4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621857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69" name="Rechte verbindingslijn 268">
                          <a:extLst>
                            <a:ext uri="{FF2B5EF4-FFF2-40B4-BE49-F238E27FC236}">
                              <a16:creationId xmlns:a16="http://schemas.microsoft.com/office/drawing/2014/main" id="{A9B56632-9654-4C24-9AB9-D243EAEF5C8B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797518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258" name="Rechte verbindingslijn 257">
                      <a:extLst>
                        <a:ext uri="{FF2B5EF4-FFF2-40B4-BE49-F238E27FC236}">
                          <a16:creationId xmlns:a16="http://schemas.microsoft.com/office/drawing/2014/main" id="{2FEBC314-30FC-4FD4-A7F9-765A8AD0932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 flipH="1">
                      <a:off x="1098555" y="-192506"/>
                      <a:ext cx="880987" cy="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59" name="Groep 258">
                      <a:extLst>
                        <a:ext uri="{FF2B5EF4-FFF2-40B4-BE49-F238E27FC236}">
                          <a16:creationId xmlns:a16="http://schemas.microsoft.com/office/drawing/2014/main" id="{262FE1FB-CA7E-4886-AC3C-7AC27A70B444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094874" y="-607596"/>
                      <a:ext cx="878306" cy="276726"/>
                      <a:chOff x="1106905" y="-607596"/>
                      <a:chExt cx="878307" cy="276726"/>
                    </a:xfrm>
                  </p:grpSpPr>
                  <p:cxnSp>
                    <p:nvCxnSpPr>
                      <p:cNvPr id="260" name="Rechte verbindingslijn 259">
                        <a:extLst>
                          <a:ext uri="{FF2B5EF4-FFF2-40B4-BE49-F238E27FC236}">
                            <a16:creationId xmlns:a16="http://schemas.microsoft.com/office/drawing/2014/main" id="{3435156B-5D4C-4196-8A37-EAF5A45F296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330870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1" name="Rechte verbindingslijn 260">
                        <a:extLst>
                          <a:ext uri="{FF2B5EF4-FFF2-40B4-BE49-F238E27FC236}">
                            <a16:creationId xmlns:a16="http://schemas.microsoft.com/office/drawing/2014/main" id="{F043E574-D891-4753-B8DF-75A1F70A6929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469233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2" name="Rechte verbindingslijn 261">
                        <a:extLst>
                          <a:ext uri="{FF2B5EF4-FFF2-40B4-BE49-F238E27FC236}">
                            <a16:creationId xmlns:a16="http://schemas.microsoft.com/office/drawing/2014/main" id="{EA0CC3B0-AEBB-49BA-B14A-A5BBCA722B84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607596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252" name="Groep 251">
                    <a:extLst>
                      <a:ext uri="{FF2B5EF4-FFF2-40B4-BE49-F238E27FC236}">
                        <a16:creationId xmlns:a16="http://schemas.microsoft.com/office/drawing/2014/main" id="{32E86D63-255B-4D81-92AA-432EB907F4BE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1605871" y="-605080"/>
                    <a:ext cx="90079" cy="407021"/>
                    <a:chOff x="3130062" y="-817193"/>
                    <a:chExt cx="131884" cy="595920"/>
                  </a:xfrm>
                  <a:solidFill>
                    <a:srgbClr val="3399FF"/>
                  </a:solidFill>
                </p:grpSpPr>
                <p:sp>
                  <p:nvSpPr>
                    <p:cNvPr id="253" name="Rechthoek 252">
                      <a:extLst>
                        <a:ext uri="{FF2B5EF4-FFF2-40B4-BE49-F238E27FC236}">
                          <a16:creationId xmlns:a16="http://schemas.microsoft.com/office/drawing/2014/main" id="{357BDC5D-AA3B-41BE-A0A1-F4BB8C49E08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30062" y="-705979"/>
                      <a:ext cx="131884" cy="281354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noProof="0">
                        <a:latin typeface="+mn-lt"/>
                      </a:endParaRPr>
                    </a:p>
                  </p:txBody>
                </p:sp>
                <p:sp>
                  <p:nvSpPr>
                    <p:cNvPr id="254" name="Rechthoek: afgeronde bovenhoeken 253">
                      <a:extLst>
                        <a:ext uri="{FF2B5EF4-FFF2-40B4-BE49-F238E27FC236}">
                          <a16:creationId xmlns:a16="http://schemas.microsoft.com/office/drawing/2014/main" id="{9D773A80-DDA0-4789-8A2D-31803C78CD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30063" y="-817193"/>
                      <a:ext cx="131883" cy="87615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noProof="0">
                        <a:latin typeface="+mn-lt"/>
                      </a:endParaRPr>
                    </a:p>
                  </p:txBody>
                </p:sp>
                <p:sp>
                  <p:nvSpPr>
                    <p:cNvPr id="255" name="Gelijkbenige driehoek 254">
                      <a:extLst>
                        <a:ext uri="{FF2B5EF4-FFF2-40B4-BE49-F238E27FC236}">
                          <a16:creationId xmlns:a16="http://schemas.microsoft.com/office/drawing/2014/main" id="{A63533A7-3ADB-42B8-8FEF-965B5DE5F7A2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30062" y="-401026"/>
                      <a:ext cx="131884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noProof="0">
                        <a:latin typeface="+mn-lt"/>
                      </a:endParaRPr>
                    </a:p>
                  </p:txBody>
                </p:sp>
              </p:grpSp>
            </p:grpSp>
          </p:grpSp>
        </p:grpSp>
      </p:grpSp>
      <p:grpSp>
        <p:nvGrpSpPr>
          <p:cNvPr id="276" name="Instruction">
            <a:extLst>
              <a:ext uri="{FF2B5EF4-FFF2-40B4-BE49-F238E27FC236}">
                <a16:creationId xmlns:a16="http://schemas.microsoft.com/office/drawing/2014/main" id="{B48BB059-FA42-40F7-880B-62713FA354BA}"/>
              </a:ext>
            </a:extLst>
          </p:cNvPr>
          <p:cNvGrpSpPr/>
          <p:nvPr userDrawn="1"/>
        </p:nvGrpSpPr>
        <p:grpSpPr>
          <a:xfrm>
            <a:off x="12391601" y="0"/>
            <a:ext cx="3183677" cy="2499789"/>
            <a:chOff x="12391601" y="0"/>
            <a:chExt cx="3183677" cy="2499789"/>
          </a:xfrm>
        </p:grpSpPr>
        <p:sp>
          <p:nvSpPr>
            <p:cNvPr id="277" name="Rechthoek 276">
              <a:extLst>
                <a:ext uri="{FF2B5EF4-FFF2-40B4-BE49-F238E27FC236}">
                  <a16:creationId xmlns:a16="http://schemas.microsoft.com/office/drawing/2014/main" id="{45937010-BAD7-480A-AA51-2F47492CACF9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Insert/change chart</a:t>
              </a:r>
            </a:p>
          </p:txBody>
        </p:sp>
        <p:sp>
          <p:nvSpPr>
            <p:cNvPr id="278" name="Ovaal 277">
              <a:extLst>
                <a:ext uri="{FF2B5EF4-FFF2-40B4-BE49-F238E27FC236}">
                  <a16:creationId xmlns:a16="http://schemas.microsoft.com/office/drawing/2014/main" id="{F93387F2-2142-4A6D-A5B3-40E48C0A06B7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79" name="Rechte verbindingslijn 278">
              <a:extLst>
                <a:ext uri="{FF2B5EF4-FFF2-40B4-BE49-F238E27FC236}">
                  <a16:creationId xmlns:a16="http://schemas.microsoft.com/office/drawing/2014/main" id="{3789EB58-7673-4142-ADE4-750FECA0FA9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280" name="Rechte verbindingslijn 279">
              <a:extLst>
                <a:ext uri="{FF2B5EF4-FFF2-40B4-BE49-F238E27FC236}">
                  <a16:creationId xmlns:a16="http://schemas.microsoft.com/office/drawing/2014/main" id="{AE87D1D6-BDE6-438F-8D77-DD996A9E29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81" name="Rechthoek 280">
              <a:extLst>
                <a:ext uri="{FF2B5EF4-FFF2-40B4-BE49-F238E27FC236}">
                  <a16:creationId xmlns:a16="http://schemas.microsoft.com/office/drawing/2014/main" id="{2800D2C8-D8DB-4AF6-924B-FF2D5A1A7CC7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chart by hitting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chart.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82" name="Ovaal 281">
              <a:extLst>
                <a:ext uri="{FF2B5EF4-FFF2-40B4-BE49-F238E27FC236}">
                  <a16:creationId xmlns:a16="http://schemas.microsoft.com/office/drawing/2014/main" id="{AE9AECA5-D235-4814-A479-BDA94F566E99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83" name="Rechthoek 282">
              <a:extLst>
                <a:ext uri="{FF2B5EF4-FFF2-40B4-BE49-F238E27FC236}">
                  <a16:creationId xmlns:a16="http://schemas.microsoft.com/office/drawing/2014/main" id="{EF07472B-3F1F-45EE-9EF7-01F25BC04236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chart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284" name="Groep 283">
              <a:extLst>
                <a:ext uri="{FF2B5EF4-FFF2-40B4-BE49-F238E27FC236}">
                  <a16:creationId xmlns:a16="http://schemas.microsoft.com/office/drawing/2014/main" id="{87B3D152-FBA2-4D06-A029-E9159613C27D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290" name="Rechthoek 289">
                <a:extLst>
                  <a:ext uri="{FF2B5EF4-FFF2-40B4-BE49-F238E27FC236}">
                    <a16:creationId xmlns:a16="http://schemas.microsoft.com/office/drawing/2014/main" id="{99104499-06AC-4C54-8223-08A9D0DDDE0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noProof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Insert</a:t>
                </a:r>
              </a:p>
            </p:txBody>
          </p:sp>
          <p:cxnSp>
            <p:nvCxnSpPr>
              <p:cNvPr id="291" name="Rechte verbindingslijn 290">
                <a:extLst>
                  <a:ext uri="{FF2B5EF4-FFF2-40B4-BE49-F238E27FC236}">
                    <a16:creationId xmlns:a16="http://schemas.microsoft.com/office/drawing/2014/main" id="{581573D7-3C8C-42E5-A30F-591EFC450E4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92" name="Gelijkbenige driehoek 291">
                <a:extLst>
                  <a:ext uri="{FF2B5EF4-FFF2-40B4-BE49-F238E27FC236}">
                    <a16:creationId xmlns:a16="http://schemas.microsoft.com/office/drawing/2014/main" id="{5E46EBE9-688E-48AE-8DB2-26D8DD5A96B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  <a:latin typeface="+mn-lt"/>
                </a:endParaRPr>
              </a:p>
            </p:txBody>
          </p:sp>
        </p:grpSp>
        <p:cxnSp>
          <p:nvCxnSpPr>
            <p:cNvPr id="285" name="Rechte verbindingslijn 284">
              <a:extLst>
                <a:ext uri="{FF2B5EF4-FFF2-40B4-BE49-F238E27FC236}">
                  <a16:creationId xmlns:a16="http://schemas.microsoft.com/office/drawing/2014/main" id="{0273A384-F2E2-4CFE-9EE4-6FE6621182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286" name="Groep 285">
              <a:extLst>
                <a:ext uri="{FF2B5EF4-FFF2-40B4-BE49-F238E27FC236}">
                  <a16:creationId xmlns:a16="http://schemas.microsoft.com/office/drawing/2014/main" id="{9B9174A8-0AD6-4D5B-AEB1-7933A847250E}"/>
                </a:ext>
              </a:extLst>
            </p:cNvPr>
            <p:cNvGrpSpPr/>
            <p:nvPr userDrawn="1"/>
          </p:nvGrpSpPr>
          <p:grpSpPr>
            <a:xfrm>
              <a:off x="12751697" y="1147804"/>
              <a:ext cx="289372" cy="314992"/>
              <a:chOff x="7322769" y="-310267"/>
              <a:chExt cx="289372" cy="314992"/>
            </a:xfrm>
          </p:grpSpPr>
          <p:sp>
            <p:nvSpPr>
              <p:cNvPr id="287" name="Rechthoek 286">
                <a:extLst>
                  <a:ext uri="{FF2B5EF4-FFF2-40B4-BE49-F238E27FC236}">
                    <a16:creationId xmlns:a16="http://schemas.microsoft.com/office/drawing/2014/main" id="{BE2F646F-8DC9-4D5F-9BA3-74F206A86DAC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latin typeface="+mn-lt"/>
                </a:endParaRPr>
              </a:p>
            </p:txBody>
          </p:sp>
          <p:sp>
            <p:nvSpPr>
              <p:cNvPr id="288" name="Rechthoek 287">
                <a:extLst>
                  <a:ext uri="{FF2B5EF4-FFF2-40B4-BE49-F238E27FC236}">
                    <a16:creationId xmlns:a16="http://schemas.microsoft.com/office/drawing/2014/main" id="{9CD7FC06-42EC-46A0-94CB-69D094CA66E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latin typeface="+mn-lt"/>
                </a:endParaRPr>
              </a:p>
            </p:txBody>
          </p:sp>
          <p:sp>
            <p:nvSpPr>
              <p:cNvPr id="289" name="Rechthoek 288">
                <a:extLst>
                  <a:ext uri="{FF2B5EF4-FFF2-40B4-BE49-F238E27FC236}">
                    <a16:creationId xmlns:a16="http://schemas.microsoft.com/office/drawing/2014/main" id="{65A897A2-73E8-4A83-8F0C-01925C91F913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latin typeface="+mn-lt"/>
                </a:endParaRPr>
              </a:p>
            </p:txBody>
          </p:sp>
        </p:grpSp>
      </p:grpSp>
      <p:sp>
        <p:nvSpPr>
          <p:cNvPr id="152" name="Tijdelijke aanduiding voor verticale tekst 2">
            <a:extLst>
              <a:ext uri="{FF2B5EF4-FFF2-40B4-BE49-F238E27FC236}">
                <a16:creationId xmlns:a16="http://schemas.microsoft.com/office/drawing/2014/main" id="{9E24600C-827C-4439-A4B5-8EB7C46EA53B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698086" y="2090509"/>
            <a:ext cx="5177695" cy="3685599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1"/>
            <a:r>
              <a:rPr lang="en-US" noProof="0"/>
              <a:t>Bullet</a:t>
            </a:r>
          </a:p>
          <a:p>
            <a:pPr lvl="2"/>
            <a:r>
              <a:rPr lang="en-US" noProof="0"/>
              <a:t>Sub-bullet #1</a:t>
            </a:r>
          </a:p>
          <a:p>
            <a:pPr lvl="3"/>
            <a:r>
              <a:rPr lang="en-US" noProof="0"/>
              <a:t>Sub-bullet #2</a:t>
            </a:r>
          </a:p>
          <a:p>
            <a:pPr lvl="4"/>
            <a:r>
              <a:rPr lang="en-US" noProof="0"/>
              <a:t>Plain text</a:t>
            </a:r>
          </a:p>
          <a:p>
            <a:pPr lvl="5"/>
            <a:r>
              <a:rPr lang="en-US" noProof="0"/>
              <a:t>Bullet</a:t>
            </a:r>
          </a:p>
          <a:p>
            <a:pPr lvl="6"/>
            <a:r>
              <a:rPr lang="en-US" noProof="0"/>
              <a:t>Sub-bullet #1</a:t>
            </a:r>
          </a:p>
          <a:p>
            <a:pPr lvl="7"/>
            <a:r>
              <a:rPr lang="en-US" noProof="0"/>
              <a:t>Sub-bullet #2</a:t>
            </a:r>
          </a:p>
          <a:p>
            <a:pPr lvl="8"/>
            <a:r>
              <a:rPr lang="en-US" noProof="0"/>
              <a:t>Plain text</a:t>
            </a:r>
          </a:p>
        </p:txBody>
      </p:sp>
      <p:sp>
        <p:nvSpPr>
          <p:cNvPr id="151" name="Titel 82">
            <a:extLst>
              <a:ext uri="{FF2B5EF4-FFF2-40B4-BE49-F238E27FC236}">
                <a16:creationId xmlns:a16="http://schemas.microsoft.com/office/drawing/2014/main" id="{4EC54498-2D56-448C-A086-198A55B147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086" y="1563112"/>
            <a:ext cx="5177695" cy="460883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225272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(10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hthoek 89">
            <a:extLst>
              <a:ext uri="{FF2B5EF4-FFF2-40B4-BE49-F238E27FC236}">
                <a16:creationId xmlns:a16="http://schemas.microsoft.com/office/drawing/2014/main" id="{95F2E1DD-BE17-4EAC-9A33-D8E12CCAEAC7}"/>
              </a:ext>
            </a:extLst>
          </p:cNvPr>
          <p:cNvSpPr/>
          <p:nvPr userDrawn="1"/>
        </p:nvSpPr>
        <p:spPr>
          <a:xfrm>
            <a:off x="6322792" y="0"/>
            <a:ext cx="5869207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909E4-A513-42F3-B0C0-72C1945E27DE}" type="datetime5">
              <a:rPr lang="en-US" smtClean="0"/>
              <a:t>4-Jan-21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&lt;Place footer here&gt;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D6B08DF-E31D-400F-9D49-014B2090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5244320" y="-885712"/>
            <a:ext cx="1703389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CHART (100%)</a:t>
            </a:r>
          </a:p>
        </p:txBody>
      </p:sp>
      <p:grpSp>
        <p:nvGrpSpPr>
          <p:cNvPr id="82" name="GRID" hidden="1">
            <a:extLst>
              <a:ext uri="{FF2B5EF4-FFF2-40B4-BE49-F238E27FC236}">
                <a16:creationId xmlns:a16="http://schemas.microsoft.com/office/drawing/2014/main" id="{DD46EFD6-99D1-4B0C-8FD1-F0F4BD225931}"/>
              </a:ext>
            </a:extLst>
          </p:cNvPr>
          <p:cNvGrpSpPr/>
          <p:nvPr userDrawn="1"/>
        </p:nvGrpSpPr>
        <p:grpSpPr>
          <a:xfrm>
            <a:off x="0" y="0"/>
            <a:ext cx="12192001" cy="6858000"/>
            <a:chOff x="0" y="0"/>
            <a:chExt cx="12192001" cy="6858000"/>
          </a:xfrm>
          <a:solidFill>
            <a:schemeClr val="accent1">
              <a:alpha val="49000"/>
            </a:schemeClr>
          </a:solidFill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9DB95313-93C6-4D29-9664-B85C3A9045B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AAF94DBA-C43D-4D9E-A7BF-3A7063DDA927}"/>
                </a:ext>
              </a:extLst>
            </p:cNvPr>
            <p:cNvSpPr/>
            <p:nvPr userDrawn="1"/>
          </p:nvSpPr>
          <p:spPr>
            <a:xfrm>
              <a:off x="0" y="1308447"/>
              <a:ext cx="12192000" cy="1565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1EF36735-DE21-4866-8CF8-A149D8880A01}"/>
                </a:ext>
              </a:extLst>
            </p:cNvPr>
            <p:cNvSpPr/>
            <p:nvPr userDrawn="1"/>
          </p:nvSpPr>
          <p:spPr>
            <a:xfrm>
              <a:off x="0" y="5934343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A5B9575C-CE06-463C-AE25-FA069B0613B3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6476A069-67C3-4A79-9FF0-23B5B5EE4128}"/>
                </a:ext>
              </a:extLst>
            </p:cNvPr>
            <p:cNvSpPr/>
            <p:nvPr userDrawn="1"/>
          </p:nvSpPr>
          <p:spPr>
            <a:xfrm>
              <a:off x="0" y="0"/>
              <a:ext cx="4445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6CFE8C40-B7C5-4860-92D2-CE113B1E9DC0}"/>
                </a:ext>
              </a:extLst>
            </p:cNvPr>
            <p:cNvSpPr/>
            <p:nvPr userDrawn="1"/>
          </p:nvSpPr>
          <p:spPr>
            <a:xfrm>
              <a:off x="11738415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57D2AD0D-0FDC-4667-A0AD-F016662B8E27}"/>
                </a:ext>
              </a:extLst>
            </p:cNvPr>
            <p:cNvSpPr/>
            <p:nvPr userDrawn="1"/>
          </p:nvSpPr>
          <p:spPr>
            <a:xfrm>
              <a:off x="5869207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96CD41F3-EC5F-4FCC-8613-C5FA43E04397}"/>
                </a:ext>
              </a:extLst>
            </p:cNvPr>
            <p:cNvSpPr/>
            <p:nvPr userDrawn="1"/>
          </p:nvSpPr>
          <p:spPr>
            <a:xfrm>
              <a:off x="6322791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91" name="Tijdelijke aanduiding voor grafiek 7">
            <a:extLst>
              <a:ext uri="{FF2B5EF4-FFF2-40B4-BE49-F238E27FC236}">
                <a16:creationId xmlns:a16="http://schemas.microsoft.com/office/drawing/2014/main" id="{BDED734F-E8EE-4A40-A3B0-CCDA1D102C4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98619" y="1557663"/>
            <a:ext cx="10795000" cy="4218446"/>
          </a:xfrm>
          <a:solidFill>
            <a:schemeClr val="accent4">
              <a:lumMod val="10000"/>
              <a:lumOff val="90000"/>
            </a:schemeClr>
          </a:solidFill>
        </p:spPr>
        <p:txBody>
          <a:bodyPr tIns="1620000" anchor="t"/>
          <a:lstStyle>
            <a:lvl1pPr marL="0" indent="0" algn="ctr">
              <a:buNone/>
              <a:defRPr sz="1050" b="1" baseline="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on the pictogram Below</a:t>
            </a:r>
            <a:br>
              <a:rPr lang="en-US" noProof="0"/>
            </a:br>
            <a:r>
              <a:rPr lang="en-US" noProof="0"/>
              <a:t>to insert A CHART</a:t>
            </a:r>
          </a:p>
        </p:txBody>
      </p:sp>
      <p:grpSp>
        <p:nvGrpSpPr>
          <p:cNvPr id="160" name="GRID" hidden="1">
            <a:extLst>
              <a:ext uri="{FF2B5EF4-FFF2-40B4-BE49-F238E27FC236}">
                <a16:creationId xmlns:a16="http://schemas.microsoft.com/office/drawing/2014/main" id="{36886F2E-0009-40CF-8B9D-1E05C0E95C91}"/>
              </a:ext>
            </a:extLst>
          </p:cNvPr>
          <p:cNvGrpSpPr/>
          <p:nvPr userDrawn="1"/>
        </p:nvGrpSpPr>
        <p:grpSpPr>
          <a:xfrm>
            <a:off x="0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161" name="Rechthoek 160">
              <a:extLst>
                <a:ext uri="{FF2B5EF4-FFF2-40B4-BE49-F238E27FC236}">
                  <a16:creationId xmlns:a16="http://schemas.microsoft.com/office/drawing/2014/main" id="{AAE019E8-655F-44FF-BB0E-8BAAED2DAE6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2" name="Rechthoek 161">
              <a:extLst>
                <a:ext uri="{FF2B5EF4-FFF2-40B4-BE49-F238E27FC236}">
                  <a16:creationId xmlns:a16="http://schemas.microsoft.com/office/drawing/2014/main" id="{A5D6B0E5-DBA0-4C44-8525-1D9BF7634B5C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3" name="Rechthoek 162">
              <a:extLst>
                <a:ext uri="{FF2B5EF4-FFF2-40B4-BE49-F238E27FC236}">
                  <a16:creationId xmlns:a16="http://schemas.microsoft.com/office/drawing/2014/main" id="{FD7BE1F3-470B-4A31-AF14-6572ECB9A723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4" name="Rechthoek 163">
              <a:extLst>
                <a:ext uri="{FF2B5EF4-FFF2-40B4-BE49-F238E27FC236}">
                  <a16:creationId xmlns:a16="http://schemas.microsoft.com/office/drawing/2014/main" id="{B473CC27-75EF-4FFA-BF3D-19CE9A7BF500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5" name="Rechthoek 164">
              <a:extLst>
                <a:ext uri="{FF2B5EF4-FFF2-40B4-BE49-F238E27FC236}">
                  <a16:creationId xmlns:a16="http://schemas.microsoft.com/office/drawing/2014/main" id="{06949188-97A0-4207-A621-0782382F65A1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6" name="Rechthoek 165">
              <a:extLst>
                <a:ext uri="{FF2B5EF4-FFF2-40B4-BE49-F238E27FC236}">
                  <a16:creationId xmlns:a16="http://schemas.microsoft.com/office/drawing/2014/main" id="{25AA9AB4-A0F3-42D4-94A8-D667A45F54D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grpSp>
        <p:nvGrpSpPr>
          <p:cNvPr id="168" name="Instruction">
            <a:extLst>
              <a:ext uri="{FF2B5EF4-FFF2-40B4-BE49-F238E27FC236}">
                <a16:creationId xmlns:a16="http://schemas.microsoft.com/office/drawing/2014/main" id="{3885CCBC-8766-4DFF-B7FA-D49C69A4D4FE}"/>
              </a:ext>
            </a:extLst>
          </p:cNvPr>
          <p:cNvGrpSpPr/>
          <p:nvPr userDrawn="1"/>
        </p:nvGrpSpPr>
        <p:grpSpPr>
          <a:xfrm>
            <a:off x="12389714" y="4327164"/>
            <a:ext cx="3183677" cy="2546619"/>
            <a:chOff x="12389714" y="4327164"/>
            <a:chExt cx="3183677" cy="2546619"/>
          </a:xfrm>
        </p:grpSpPr>
        <p:grpSp>
          <p:nvGrpSpPr>
            <p:cNvPr id="169" name="Meer informatie">
              <a:extLst>
                <a:ext uri="{FF2B5EF4-FFF2-40B4-BE49-F238E27FC236}">
                  <a16:creationId xmlns:a16="http://schemas.microsoft.com/office/drawing/2014/main" id="{3E55381F-AB4E-409A-91E6-84A3BCB15D59}"/>
                </a:ext>
              </a:extLst>
            </p:cNvPr>
            <p:cNvGrpSpPr/>
            <p:nvPr userDrawn="1"/>
          </p:nvGrpSpPr>
          <p:grpSpPr>
            <a:xfrm>
              <a:off x="12394875" y="6090510"/>
              <a:ext cx="3178515" cy="783273"/>
              <a:chOff x="-3741486" y="3359148"/>
              <a:chExt cx="3178515" cy="783273"/>
            </a:xfrm>
          </p:grpSpPr>
          <p:sp>
            <p:nvSpPr>
              <p:cNvPr id="207" name="Freeform 101">
                <a:extLst>
                  <a:ext uri="{FF2B5EF4-FFF2-40B4-BE49-F238E27FC236}">
                    <a16:creationId xmlns:a16="http://schemas.microsoft.com/office/drawing/2014/main" id="{8BD18D0F-2A44-4019-8522-42D34EDE05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59148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noProof="0">
                  <a:latin typeface="+mn-lt"/>
                </a:endParaRPr>
              </a:p>
            </p:txBody>
          </p:sp>
          <p:sp>
            <p:nvSpPr>
              <p:cNvPr id="208" name="Rechthoek 207">
                <a:extLst>
                  <a:ext uri="{FF2B5EF4-FFF2-40B4-BE49-F238E27FC236}">
                    <a16:creationId xmlns:a16="http://schemas.microsoft.com/office/drawing/2014/main" id="{6ABE66B6-D27C-4F76-BFA9-0919BCEFD399}"/>
                  </a:ext>
                </a:extLst>
              </p:cNvPr>
              <p:cNvSpPr/>
              <p:nvPr userDrawn="1"/>
            </p:nvSpPr>
            <p:spPr>
              <a:xfrm>
                <a:off x="-3380966" y="3431177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209" name="Rechte verbindingslijn 208">
                <a:extLst>
                  <a:ext uri="{FF2B5EF4-FFF2-40B4-BE49-F238E27FC236}">
                    <a16:creationId xmlns:a16="http://schemas.microsoft.com/office/drawing/2014/main" id="{056DCE97-6031-4EC1-9481-86F63E35F60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cxnSp>
          <p:nvCxnSpPr>
            <p:cNvPr id="170" name="Rechte verbindingslijn 169">
              <a:extLst>
                <a:ext uri="{FF2B5EF4-FFF2-40B4-BE49-F238E27FC236}">
                  <a16:creationId xmlns:a16="http://schemas.microsoft.com/office/drawing/2014/main" id="{7C7E1BD8-25CB-4ABC-A20C-3A8FF79DDD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5374" y="596372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71" name="Rechthoek 170">
              <a:extLst>
                <a:ext uri="{FF2B5EF4-FFF2-40B4-BE49-F238E27FC236}">
                  <a16:creationId xmlns:a16="http://schemas.microsoft.com/office/drawing/2014/main" id="{669FE9C6-8521-4DEC-8D95-A9E8BED73429}"/>
                </a:ext>
              </a:extLst>
            </p:cNvPr>
            <p:cNvSpPr/>
            <p:nvPr userDrawn="1"/>
          </p:nvSpPr>
          <p:spPr>
            <a:xfrm>
              <a:off x="12395375" y="4327164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Edit data of Chart</a:t>
              </a:r>
            </a:p>
          </p:txBody>
        </p:sp>
        <p:sp>
          <p:nvSpPr>
            <p:cNvPr id="172" name="Ovaal 171">
              <a:extLst>
                <a:ext uri="{FF2B5EF4-FFF2-40B4-BE49-F238E27FC236}">
                  <a16:creationId xmlns:a16="http://schemas.microsoft.com/office/drawing/2014/main" id="{40A7265D-A2DF-4D3C-A45B-B91922315BA6}"/>
                </a:ext>
              </a:extLst>
            </p:cNvPr>
            <p:cNvSpPr/>
            <p:nvPr userDrawn="1"/>
          </p:nvSpPr>
          <p:spPr>
            <a:xfrm>
              <a:off x="12389714" y="470625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73" name="Rechte verbindingslijn 172">
              <a:extLst>
                <a:ext uri="{FF2B5EF4-FFF2-40B4-BE49-F238E27FC236}">
                  <a16:creationId xmlns:a16="http://schemas.microsoft.com/office/drawing/2014/main" id="{04E5EEB8-6182-4B2B-8BA0-07A3F416F0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5374" y="4584932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74" name="Rechthoek 173">
              <a:extLst>
                <a:ext uri="{FF2B5EF4-FFF2-40B4-BE49-F238E27FC236}">
                  <a16:creationId xmlns:a16="http://schemas.microsoft.com/office/drawing/2014/main" id="{1F9AA22B-5A5A-44AE-96CD-5608ED08CDCA}"/>
                </a:ext>
              </a:extLst>
            </p:cNvPr>
            <p:cNvSpPr/>
            <p:nvPr userDrawn="1"/>
          </p:nvSpPr>
          <p:spPr>
            <a:xfrm>
              <a:off x="12755395" y="4772316"/>
              <a:ext cx="2817995" cy="31443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Select the chart, click with the right mouse button and choose </a:t>
              </a:r>
              <a:r>
                <a:rPr lang="en-US" sz="1100" b="1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‘Edit data’</a:t>
              </a:r>
            </a:p>
          </p:txBody>
        </p:sp>
        <p:grpSp>
          <p:nvGrpSpPr>
            <p:cNvPr id="175" name="Groep 174">
              <a:extLst>
                <a:ext uri="{FF2B5EF4-FFF2-40B4-BE49-F238E27FC236}">
                  <a16:creationId xmlns:a16="http://schemas.microsoft.com/office/drawing/2014/main" id="{542EE8E9-CB0F-4BB0-97E7-59743DE8A366}"/>
                </a:ext>
              </a:extLst>
            </p:cNvPr>
            <p:cNvGrpSpPr/>
            <p:nvPr userDrawn="1"/>
          </p:nvGrpSpPr>
          <p:grpSpPr>
            <a:xfrm>
              <a:off x="12755394" y="5222855"/>
              <a:ext cx="1714530" cy="639425"/>
              <a:chOff x="12757283" y="4365594"/>
              <a:chExt cx="1714530" cy="639425"/>
            </a:xfrm>
          </p:grpSpPr>
          <p:sp>
            <p:nvSpPr>
              <p:cNvPr id="176" name="Rechthoek 175">
                <a:extLst>
                  <a:ext uri="{FF2B5EF4-FFF2-40B4-BE49-F238E27FC236}">
                    <a16:creationId xmlns:a16="http://schemas.microsoft.com/office/drawing/2014/main" id="{D4CEBE81-378C-4521-B427-72BBAD264DCF}"/>
                  </a:ext>
                </a:extLst>
              </p:cNvPr>
              <p:cNvSpPr/>
              <p:nvPr userDrawn="1"/>
            </p:nvSpPr>
            <p:spPr>
              <a:xfrm>
                <a:off x="12757283" y="4365594"/>
                <a:ext cx="1626818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  <p:sp>
            <p:nvSpPr>
              <p:cNvPr id="177" name="Rechthoek 176">
                <a:extLst>
                  <a:ext uri="{FF2B5EF4-FFF2-40B4-BE49-F238E27FC236}">
                    <a16:creationId xmlns:a16="http://schemas.microsoft.com/office/drawing/2014/main" id="{E2B8C533-9E07-4F8E-A847-17B265A8C83A}"/>
                  </a:ext>
                </a:extLst>
              </p:cNvPr>
              <p:cNvSpPr/>
              <p:nvPr userDrawn="1"/>
            </p:nvSpPr>
            <p:spPr>
              <a:xfrm>
                <a:off x="12768263" y="4676983"/>
                <a:ext cx="1609231" cy="261256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178" name="Tekstvak 177">
                <a:extLst>
                  <a:ext uri="{FF2B5EF4-FFF2-40B4-BE49-F238E27FC236}">
                    <a16:creationId xmlns:a16="http://schemas.microsoft.com/office/drawing/2014/main" id="{5B64F8EA-06B7-43FE-943D-738B7AFCE7EA}"/>
                  </a:ext>
                </a:extLst>
              </p:cNvPr>
              <p:cNvSpPr txBox="1"/>
              <p:nvPr userDrawn="1"/>
            </p:nvSpPr>
            <p:spPr>
              <a:xfrm>
                <a:off x="12997648" y="4404704"/>
                <a:ext cx="1248154" cy="2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900" b="0" kern="1200" noProof="0">
                    <a:solidFill>
                      <a:schemeClr val="tx1"/>
                    </a:solidFill>
                    <a:latin typeface="+mn-lt"/>
                    <a:ea typeface="+mn-ea"/>
                    <a:cs typeface="Arial" panose="020B0604020202020204" pitchFamily="34" charset="0"/>
                  </a:rPr>
                  <a:t>Change chart type</a:t>
                </a:r>
              </a:p>
            </p:txBody>
          </p:sp>
          <p:sp>
            <p:nvSpPr>
              <p:cNvPr id="179" name="Tekstvak 178">
                <a:extLst>
                  <a:ext uri="{FF2B5EF4-FFF2-40B4-BE49-F238E27FC236}">
                    <a16:creationId xmlns:a16="http://schemas.microsoft.com/office/drawing/2014/main" id="{B554FB72-68A8-4159-AF06-82852D2700C6}"/>
                  </a:ext>
                </a:extLst>
              </p:cNvPr>
              <p:cNvSpPr txBox="1"/>
              <p:nvPr userDrawn="1"/>
            </p:nvSpPr>
            <p:spPr>
              <a:xfrm>
                <a:off x="12984219" y="4725830"/>
                <a:ext cx="1274711" cy="2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900" b="0" kern="1200" noProof="0">
                    <a:solidFill>
                      <a:schemeClr val="tx1"/>
                    </a:solidFill>
                    <a:latin typeface="+mn-lt"/>
                    <a:ea typeface="+mn-ea"/>
                    <a:cs typeface="Arial" panose="020B0604020202020204" pitchFamily="34" charset="0"/>
                  </a:rPr>
                  <a:t>Edit data</a:t>
                </a:r>
              </a:p>
            </p:txBody>
          </p:sp>
          <p:pic>
            <p:nvPicPr>
              <p:cNvPr id="180" name="Picture 3">
                <a:extLst>
                  <a:ext uri="{FF2B5EF4-FFF2-40B4-BE49-F238E27FC236}">
                    <a16:creationId xmlns:a16="http://schemas.microsoft.com/office/drawing/2014/main" id="{ED4AD505-BCD4-4ED8-98C7-45D4DB442D50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28727" y="4773688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81" name="Groep 180">
                <a:extLst>
                  <a:ext uri="{FF2B5EF4-FFF2-40B4-BE49-F238E27FC236}">
                    <a16:creationId xmlns:a16="http://schemas.microsoft.com/office/drawing/2014/main" id="{53320471-F07A-4040-9E87-CA657A05F7C9}"/>
                  </a:ext>
                </a:extLst>
              </p:cNvPr>
              <p:cNvGrpSpPr/>
              <p:nvPr userDrawn="1"/>
            </p:nvGrpSpPr>
            <p:grpSpPr>
              <a:xfrm>
                <a:off x="12831198" y="4432250"/>
                <a:ext cx="139861" cy="152244"/>
                <a:chOff x="12574450" y="6053892"/>
                <a:chExt cx="169232" cy="184215"/>
              </a:xfrm>
            </p:grpSpPr>
            <p:sp>
              <p:nvSpPr>
                <p:cNvPr id="204" name="Rechthoek 203">
                  <a:extLst>
                    <a:ext uri="{FF2B5EF4-FFF2-40B4-BE49-F238E27FC236}">
                      <a16:creationId xmlns:a16="http://schemas.microsoft.com/office/drawing/2014/main" id="{52CE26ED-8AE1-42EE-A80F-9F9683D0B3C8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noProof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  <p:sp>
              <p:nvSpPr>
                <p:cNvPr id="205" name="Rechthoek 204">
                  <a:extLst>
                    <a:ext uri="{FF2B5EF4-FFF2-40B4-BE49-F238E27FC236}">
                      <a16:creationId xmlns:a16="http://schemas.microsoft.com/office/drawing/2014/main" id="{C7F5EFF5-CB94-4411-90FA-9CC3F0C446F8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noProof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  <p:sp>
              <p:nvSpPr>
                <p:cNvPr id="206" name="Rechthoek 205">
                  <a:extLst>
                    <a:ext uri="{FF2B5EF4-FFF2-40B4-BE49-F238E27FC236}">
                      <a16:creationId xmlns:a16="http://schemas.microsoft.com/office/drawing/2014/main" id="{922CAF4F-ECF2-4CE7-B8D0-D7F320C3068A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noProof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</p:grpSp>
          <p:grpSp>
            <p:nvGrpSpPr>
              <p:cNvPr id="182" name="Groep 181">
                <a:extLst>
                  <a:ext uri="{FF2B5EF4-FFF2-40B4-BE49-F238E27FC236}">
                    <a16:creationId xmlns:a16="http://schemas.microsoft.com/office/drawing/2014/main" id="{20437068-471A-49FE-B019-C4B7FB0C8AEB}"/>
                  </a:ext>
                </a:extLst>
              </p:cNvPr>
              <p:cNvGrpSpPr/>
              <p:nvPr userDrawn="1"/>
            </p:nvGrpSpPr>
            <p:grpSpPr>
              <a:xfrm>
                <a:off x="12831198" y="4748585"/>
                <a:ext cx="184916" cy="120210"/>
                <a:chOff x="8815516" y="1076284"/>
                <a:chExt cx="503174" cy="327105"/>
              </a:xfrm>
            </p:grpSpPr>
            <p:sp>
              <p:nvSpPr>
                <p:cNvPr id="183" name="Rechthoek 182">
                  <a:extLst>
                    <a:ext uri="{FF2B5EF4-FFF2-40B4-BE49-F238E27FC236}">
                      <a16:creationId xmlns:a16="http://schemas.microsoft.com/office/drawing/2014/main" id="{32DA95C9-FF5D-4F24-AE57-D7AA1571C02F}"/>
                    </a:ext>
                  </a:extLst>
                </p:cNvPr>
                <p:cNvSpPr/>
                <p:nvPr userDrawn="1"/>
              </p:nvSpPr>
              <p:spPr>
                <a:xfrm>
                  <a:off x="8815516" y="1133167"/>
                  <a:ext cx="372729" cy="235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>
                    <a:latin typeface="+mn-lt"/>
                  </a:endParaRPr>
                </a:p>
              </p:txBody>
            </p:sp>
            <p:grpSp>
              <p:nvGrpSpPr>
                <p:cNvPr id="184" name="Groep 183">
                  <a:extLst>
                    <a:ext uri="{FF2B5EF4-FFF2-40B4-BE49-F238E27FC236}">
                      <a16:creationId xmlns:a16="http://schemas.microsoft.com/office/drawing/2014/main" id="{C7BE801F-A640-47A9-9485-F8282EA4C7AF}"/>
                    </a:ext>
                  </a:extLst>
                </p:cNvPr>
                <p:cNvGrpSpPr/>
                <p:nvPr userDrawn="1"/>
              </p:nvGrpSpPr>
              <p:grpSpPr>
                <a:xfrm>
                  <a:off x="8815517" y="1076284"/>
                  <a:ext cx="503173" cy="327105"/>
                  <a:chOff x="1351248" y="-683635"/>
                  <a:chExt cx="503173" cy="327105"/>
                </a:xfrm>
              </p:grpSpPr>
              <p:grpSp>
                <p:nvGrpSpPr>
                  <p:cNvPr id="185" name="Groep 184">
                    <a:extLst>
                      <a:ext uri="{FF2B5EF4-FFF2-40B4-BE49-F238E27FC236}">
                        <a16:creationId xmlns:a16="http://schemas.microsoft.com/office/drawing/2014/main" id="{38F7A11C-FD57-4456-9373-9CBE3E2BE82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1248" y="-683635"/>
                    <a:ext cx="375186" cy="293652"/>
                    <a:chOff x="1094874" y="-884923"/>
                    <a:chExt cx="884668" cy="692417"/>
                  </a:xfrm>
                </p:grpSpPr>
                <p:sp>
                  <p:nvSpPr>
                    <p:cNvPr id="190" name="Rechthoek 189">
                      <a:extLst>
                        <a:ext uri="{FF2B5EF4-FFF2-40B4-BE49-F238E27FC236}">
                          <a16:creationId xmlns:a16="http://schemas.microsoft.com/office/drawing/2014/main" id="{566DE6B4-3131-42E8-95B6-A56CB5CE0D2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094874" y="-884923"/>
                      <a:ext cx="878304" cy="145579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noProof="0">
                        <a:latin typeface="+mn-lt"/>
                      </a:endParaRPr>
                    </a:p>
                  </p:txBody>
                </p:sp>
                <p:grpSp>
                  <p:nvGrpSpPr>
                    <p:cNvPr id="191" name="Groep 190">
                      <a:extLst>
                        <a:ext uri="{FF2B5EF4-FFF2-40B4-BE49-F238E27FC236}">
                          <a16:creationId xmlns:a16="http://schemas.microsoft.com/office/drawing/2014/main" id="{A9C9CF9E-B226-4C75-BC41-49F1DF77D7D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094874" y="-878306"/>
                      <a:ext cx="867364" cy="685800"/>
                      <a:chOff x="1094874" y="-878306"/>
                      <a:chExt cx="867364" cy="613611"/>
                    </a:xfrm>
                  </p:grpSpPr>
                  <p:cxnSp>
                    <p:nvCxnSpPr>
                      <p:cNvPr id="197" name="Rechte verbindingslijn 196">
                        <a:extLst>
                          <a:ext uri="{FF2B5EF4-FFF2-40B4-BE49-F238E27FC236}">
                            <a16:creationId xmlns:a16="http://schemas.microsoft.com/office/drawing/2014/main" id="{36730FBC-89C8-423E-8529-E8F90FC940F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094874" y="-878305"/>
                        <a:ext cx="0" cy="613610"/>
                      </a:xfrm>
                      <a:prstGeom prst="line">
                        <a:avLst/>
                      </a:prstGeom>
                      <a:ln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8" name="Rechte verbindingslijn 197">
                        <a:extLst>
                          <a:ext uri="{FF2B5EF4-FFF2-40B4-BE49-F238E27FC236}">
                            <a16:creationId xmlns:a16="http://schemas.microsoft.com/office/drawing/2014/main" id="{C67548D2-7FA6-4CE4-A685-68C4589F556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962238" y="-878306"/>
                        <a:ext cx="0" cy="613611"/>
                      </a:xfrm>
                      <a:prstGeom prst="line">
                        <a:avLst/>
                      </a:prstGeom>
                      <a:ln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99" name="Groep 198">
                        <a:extLst>
                          <a:ext uri="{FF2B5EF4-FFF2-40B4-BE49-F238E27FC236}">
                            <a16:creationId xmlns:a16="http://schemas.microsoft.com/office/drawing/2014/main" id="{169EB910-5448-4B13-B22D-C106012DC9A4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1270535" y="-878306"/>
                        <a:ext cx="526983" cy="613611"/>
                        <a:chOff x="1270535" y="-745959"/>
                        <a:chExt cx="526983" cy="481264"/>
                      </a:xfrm>
                    </p:grpSpPr>
                    <p:cxnSp>
                      <p:nvCxnSpPr>
                        <p:cNvPr id="200" name="Rechte verbindingslijn 199">
                          <a:extLst>
                            <a:ext uri="{FF2B5EF4-FFF2-40B4-BE49-F238E27FC236}">
                              <a16:creationId xmlns:a16="http://schemas.microsoft.com/office/drawing/2014/main" id="{603B6058-9694-4CDE-97BA-D049E6D7CABA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446196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01" name="Rechte verbindingslijn 200">
                          <a:extLst>
                            <a:ext uri="{FF2B5EF4-FFF2-40B4-BE49-F238E27FC236}">
                              <a16:creationId xmlns:a16="http://schemas.microsoft.com/office/drawing/2014/main" id="{73169DA2-A2E9-41A4-8F52-9C55E45FC6A8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270535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02" name="Rechte verbindingslijn 201">
                          <a:extLst>
                            <a:ext uri="{FF2B5EF4-FFF2-40B4-BE49-F238E27FC236}">
                              <a16:creationId xmlns:a16="http://schemas.microsoft.com/office/drawing/2014/main" id="{2233083F-ABB8-404E-B3CF-4FED97E0C691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621857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03" name="Rechte verbindingslijn 202">
                          <a:extLst>
                            <a:ext uri="{FF2B5EF4-FFF2-40B4-BE49-F238E27FC236}">
                              <a16:creationId xmlns:a16="http://schemas.microsoft.com/office/drawing/2014/main" id="{41FF3647-45E0-4205-83AC-DD717243FEDA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797518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192" name="Rechte verbindingslijn 191">
                      <a:extLst>
                        <a:ext uri="{FF2B5EF4-FFF2-40B4-BE49-F238E27FC236}">
                          <a16:creationId xmlns:a16="http://schemas.microsoft.com/office/drawing/2014/main" id="{C1158A66-5188-419D-ADFA-EB177CAAFAE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 flipH="1">
                      <a:off x="1098555" y="-192506"/>
                      <a:ext cx="880987" cy="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93" name="Groep 192">
                      <a:extLst>
                        <a:ext uri="{FF2B5EF4-FFF2-40B4-BE49-F238E27FC236}">
                          <a16:creationId xmlns:a16="http://schemas.microsoft.com/office/drawing/2014/main" id="{C78FB679-A615-4FB3-A5C7-6262608E6CA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094874" y="-607596"/>
                      <a:ext cx="878306" cy="276726"/>
                      <a:chOff x="1106905" y="-607596"/>
                      <a:chExt cx="878307" cy="276726"/>
                    </a:xfrm>
                  </p:grpSpPr>
                  <p:cxnSp>
                    <p:nvCxnSpPr>
                      <p:cNvPr id="194" name="Rechte verbindingslijn 193">
                        <a:extLst>
                          <a:ext uri="{FF2B5EF4-FFF2-40B4-BE49-F238E27FC236}">
                            <a16:creationId xmlns:a16="http://schemas.microsoft.com/office/drawing/2014/main" id="{3BAB43A4-849B-4C7D-A363-C8D3043982A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330870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5" name="Rechte verbindingslijn 194">
                        <a:extLst>
                          <a:ext uri="{FF2B5EF4-FFF2-40B4-BE49-F238E27FC236}">
                            <a16:creationId xmlns:a16="http://schemas.microsoft.com/office/drawing/2014/main" id="{F04BD540-A9E2-49E4-A6FD-E28403259ED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469233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6" name="Rechte verbindingslijn 195">
                        <a:extLst>
                          <a:ext uri="{FF2B5EF4-FFF2-40B4-BE49-F238E27FC236}">
                            <a16:creationId xmlns:a16="http://schemas.microsoft.com/office/drawing/2014/main" id="{D409689F-5627-4298-8F03-97EE51149358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607596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86" name="Groep 185">
                    <a:extLst>
                      <a:ext uri="{FF2B5EF4-FFF2-40B4-BE49-F238E27FC236}">
                        <a16:creationId xmlns:a16="http://schemas.microsoft.com/office/drawing/2014/main" id="{AAF5FD5F-930A-4C5B-A0D8-394FA4D31521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1605871" y="-605080"/>
                    <a:ext cx="90079" cy="407021"/>
                    <a:chOff x="3130062" y="-817193"/>
                    <a:chExt cx="131884" cy="595920"/>
                  </a:xfrm>
                  <a:solidFill>
                    <a:srgbClr val="3399FF"/>
                  </a:solidFill>
                </p:grpSpPr>
                <p:sp>
                  <p:nvSpPr>
                    <p:cNvPr id="187" name="Rechthoek 186">
                      <a:extLst>
                        <a:ext uri="{FF2B5EF4-FFF2-40B4-BE49-F238E27FC236}">
                          <a16:creationId xmlns:a16="http://schemas.microsoft.com/office/drawing/2014/main" id="{CFCFF3E4-BA53-40D7-9FE2-A6C34E1666A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30062" y="-705979"/>
                      <a:ext cx="131884" cy="281354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noProof="0">
                        <a:latin typeface="+mn-lt"/>
                      </a:endParaRPr>
                    </a:p>
                  </p:txBody>
                </p:sp>
                <p:sp>
                  <p:nvSpPr>
                    <p:cNvPr id="188" name="Rechthoek: afgeronde bovenhoeken 187">
                      <a:extLst>
                        <a:ext uri="{FF2B5EF4-FFF2-40B4-BE49-F238E27FC236}">
                          <a16:creationId xmlns:a16="http://schemas.microsoft.com/office/drawing/2014/main" id="{EE17FC34-EF73-4120-A7BA-0218E0D7568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30063" y="-817193"/>
                      <a:ext cx="131883" cy="87615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noProof="0">
                        <a:latin typeface="+mn-lt"/>
                      </a:endParaRPr>
                    </a:p>
                  </p:txBody>
                </p:sp>
                <p:sp>
                  <p:nvSpPr>
                    <p:cNvPr id="189" name="Gelijkbenige driehoek 188">
                      <a:extLst>
                        <a:ext uri="{FF2B5EF4-FFF2-40B4-BE49-F238E27FC236}">
                          <a16:creationId xmlns:a16="http://schemas.microsoft.com/office/drawing/2014/main" id="{3C9FC7A7-3C06-48B5-8F19-2FB5AF0024BF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30062" y="-401026"/>
                      <a:ext cx="131884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noProof="0">
                        <a:latin typeface="+mn-lt"/>
                      </a:endParaRPr>
                    </a:p>
                  </p:txBody>
                </p:sp>
              </p:grpSp>
            </p:grpSp>
          </p:grpSp>
        </p:grpSp>
      </p:grpSp>
      <p:grpSp>
        <p:nvGrpSpPr>
          <p:cNvPr id="210" name="Instruction">
            <a:extLst>
              <a:ext uri="{FF2B5EF4-FFF2-40B4-BE49-F238E27FC236}">
                <a16:creationId xmlns:a16="http://schemas.microsoft.com/office/drawing/2014/main" id="{27EE66DD-11D6-45B2-B06E-B4A0287119A4}"/>
              </a:ext>
            </a:extLst>
          </p:cNvPr>
          <p:cNvGrpSpPr/>
          <p:nvPr userDrawn="1"/>
        </p:nvGrpSpPr>
        <p:grpSpPr>
          <a:xfrm>
            <a:off x="12391601" y="0"/>
            <a:ext cx="3183677" cy="2499789"/>
            <a:chOff x="12391601" y="0"/>
            <a:chExt cx="3183677" cy="2499789"/>
          </a:xfrm>
        </p:grpSpPr>
        <p:sp>
          <p:nvSpPr>
            <p:cNvPr id="211" name="Rechthoek 210">
              <a:extLst>
                <a:ext uri="{FF2B5EF4-FFF2-40B4-BE49-F238E27FC236}">
                  <a16:creationId xmlns:a16="http://schemas.microsoft.com/office/drawing/2014/main" id="{BE265AA5-CBC3-43C6-9596-761F8DAE8DDB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Insert/change chart</a:t>
              </a:r>
            </a:p>
          </p:txBody>
        </p:sp>
        <p:sp>
          <p:nvSpPr>
            <p:cNvPr id="212" name="Ovaal 211">
              <a:extLst>
                <a:ext uri="{FF2B5EF4-FFF2-40B4-BE49-F238E27FC236}">
                  <a16:creationId xmlns:a16="http://schemas.microsoft.com/office/drawing/2014/main" id="{6EC8C68D-796E-473C-B806-A2EE3F18F0FF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13" name="Rechte verbindingslijn 212">
              <a:extLst>
                <a:ext uri="{FF2B5EF4-FFF2-40B4-BE49-F238E27FC236}">
                  <a16:creationId xmlns:a16="http://schemas.microsoft.com/office/drawing/2014/main" id="{CD6F0DCE-C81F-4750-B424-5EDCE4FA2A2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214" name="Rechte verbindingslijn 213">
              <a:extLst>
                <a:ext uri="{FF2B5EF4-FFF2-40B4-BE49-F238E27FC236}">
                  <a16:creationId xmlns:a16="http://schemas.microsoft.com/office/drawing/2014/main" id="{C8222FDF-3771-4200-8DF4-45829CD3E9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15" name="Rechthoek 214">
              <a:extLst>
                <a:ext uri="{FF2B5EF4-FFF2-40B4-BE49-F238E27FC236}">
                  <a16:creationId xmlns:a16="http://schemas.microsoft.com/office/drawing/2014/main" id="{52D0833C-9DA7-4A25-8511-6FE0309575BB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chart by hitting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chart.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16" name="Ovaal 215">
              <a:extLst>
                <a:ext uri="{FF2B5EF4-FFF2-40B4-BE49-F238E27FC236}">
                  <a16:creationId xmlns:a16="http://schemas.microsoft.com/office/drawing/2014/main" id="{AE11081B-B28F-4FCC-9FE9-FB333CE4A36A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17" name="Rechthoek 216">
              <a:extLst>
                <a:ext uri="{FF2B5EF4-FFF2-40B4-BE49-F238E27FC236}">
                  <a16:creationId xmlns:a16="http://schemas.microsoft.com/office/drawing/2014/main" id="{698D2B91-07B0-488E-B1CA-D142108359B3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chart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218" name="Groep 217">
              <a:extLst>
                <a:ext uri="{FF2B5EF4-FFF2-40B4-BE49-F238E27FC236}">
                  <a16:creationId xmlns:a16="http://schemas.microsoft.com/office/drawing/2014/main" id="{43A03DE6-A020-4135-862A-2E01988EE49B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224" name="Rechthoek 223">
                <a:extLst>
                  <a:ext uri="{FF2B5EF4-FFF2-40B4-BE49-F238E27FC236}">
                    <a16:creationId xmlns:a16="http://schemas.microsoft.com/office/drawing/2014/main" id="{91DB09CB-BA1C-4239-B2D0-B3FA932EE89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noProof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Insert</a:t>
                </a:r>
              </a:p>
            </p:txBody>
          </p:sp>
          <p:cxnSp>
            <p:nvCxnSpPr>
              <p:cNvPr id="225" name="Rechte verbindingslijn 224">
                <a:extLst>
                  <a:ext uri="{FF2B5EF4-FFF2-40B4-BE49-F238E27FC236}">
                    <a16:creationId xmlns:a16="http://schemas.microsoft.com/office/drawing/2014/main" id="{93A2840F-A681-4479-A0B1-0B32553CAB3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26" name="Gelijkbenige driehoek 225">
                <a:extLst>
                  <a:ext uri="{FF2B5EF4-FFF2-40B4-BE49-F238E27FC236}">
                    <a16:creationId xmlns:a16="http://schemas.microsoft.com/office/drawing/2014/main" id="{7C81B387-CD76-450B-A8E0-BBE07AC6E2C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  <a:latin typeface="+mn-lt"/>
                </a:endParaRPr>
              </a:p>
            </p:txBody>
          </p:sp>
        </p:grpSp>
        <p:cxnSp>
          <p:nvCxnSpPr>
            <p:cNvPr id="219" name="Rechte verbindingslijn 218">
              <a:extLst>
                <a:ext uri="{FF2B5EF4-FFF2-40B4-BE49-F238E27FC236}">
                  <a16:creationId xmlns:a16="http://schemas.microsoft.com/office/drawing/2014/main" id="{F4611C54-3AC9-4AB8-BA35-1D54F6BB4D5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220" name="Groep 219">
              <a:extLst>
                <a:ext uri="{FF2B5EF4-FFF2-40B4-BE49-F238E27FC236}">
                  <a16:creationId xmlns:a16="http://schemas.microsoft.com/office/drawing/2014/main" id="{A0173638-0C76-4F05-9FEB-C1CFDCC95507}"/>
                </a:ext>
              </a:extLst>
            </p:cNvPr>
            <p:cNvGrpSpPr/>
            <p:nvPr userDrawn="1"/>
          </p:nvGrpSpPr>
          <p:grpSpPr>
            <a:xfrm>
              <a:off x="12751697" y="1147804"/>
              <a:ext cx="289372" cy="314992"/>
              <a:chOff x="7322769" y="-310267"/>
              <a:chExt cx="289372" cy="314992"/>
            </a:xfrm>
          </p:grpSpPr>
          <p:sp>
            <p:nvSpPr>
              <p:cNvPr id="221" name="Rechthoek 220">
                <a:extLst>
                  <a:ext uri="{FF2B5EF4-FFF2-40B4-BE49-F238E27FC236}">
                    <a16:creationId xmlns:a16="http://schemas.microsoft.com/office/drawing/2014/main" id="{9C0286A2-65F7-4BCE-8A9B-AB76526A6A65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latin typeface="+mn-lt"/>
                </a:endParaRPr>
              </a:p>
            </p:txBody>
          </p:sp>
          <p:sp>
            <p:nvSpPr>
              <p:cNvPr id="222" name="Rechthoek 221">
                <a:extLst>
                  <a:ext uri="{FF2B5EF4-FFF2-40B4-BE49-F238E27FC236}">
                    <a16:creationId xmlns:a16="http://schemas.microsoft.com/office/drawing/2014/main" id="{3F63F02F-8BD4-4A35-B0C6-32507CF99DD6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latin typeface="+mn-lt"/>
                </a:endParaRPr>
              </a:p>
            </p:txBody>
          </p:sp>
          <p:sp>
            <p:nvSpPr>
              <p:cNvPr id="223" name="Rechthoek 222">
                <a:extLst>
                  <a:ext uri="{FF2B5EF4-FFF2-40B4-BE49-F238E27FC236}">
                    <a16:creationId xmlns:a16="http://schemas.microsoft.com/office/drawing/2014/main" id="{15C76340-AA12-4DB4-B08A-F32D38114E7F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latin typeface="+mn-lt"/>
                </a:endParaRPr>
              </a:p>
            </p:txBody>
          </p:sp>
        </p:grpSp>
      </p:grpSp>
      <p:sp>
        <p:nvSpPr>
          <p:cNvPr id="93" name="Tijdelijke aanduiding voor titel 1">
            <a:extLst>
              <a:ext uri="{FF2B5EF4-FFF2-40B4-BE49-F238E27FC236}">
                <a16:creationId xmlns:a16="http://schemas.microsoft.com/office/drawing/2014/main" id="{B083A35A-0D12-4BF1-9E6C-22AD8E59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619" y="763012"/>
            <a:ext cx="10789466" cy="66535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10437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ABLE (10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jdelijke aanduiding voor tekst 221">
            <a:extLst>
              <a:ext uri="{FF2B5EF4-FFF2-40B4-BE49-F238E27FC236}">
                <a16:creationId xmlns:a16="http://schemas.microsoft.com/office/drawing/2014/main" id="{66E9A5A2-7C4E-4427-9EAB-CAFD9870E3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52932" y="5131558"/>
            <a:ext cx="3252716" cy="179468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9E2E8-4C4D-40C0-B15D-3062DBE651EC}" type="datetime5">
              <a:rPr lang="en-US" smtClean="0"/>
              <a:t>4-Jan-21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&lt;Place footer here&gt;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D6B08DF-E31D-400F-9D49-014B2090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4909775" y="-885712"/>
            <a:ext cx="2372482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TEXT AND TABLE (100%)</a:t>
            </a:r>
          </a:p>
        </p:txBody>
      </p:sp>
      <p:grpSp>
        <p:nvGrpSpPr>
          <p:cNvPr id="82" name="GRID" hidden="1">
            <a:extLst>
              <a:ext uri="{FF2B5EF4-FFF2-40B4-BE49-F238E27FC236}">
                <a16:creationId xmlns:a16="http://schemas.microsoft.com/office/drawing/2014/main" id="{DD46EFD6-99D1-4B0C-8FD1-F0F4BD225931}"/>
              </a:ext>
            </a:extLst>
          </p:cNvPr>
          <p:cNvGrpSpPr/>
          <p:nvPr userDrawn="1"/>
        </p:nvGrpSpPr>
        <p:grpSpPr>
          <a:xfrm>
            <a:off x="0" y="0"/>
            <a:ext cx="12192001" cy="6858000"/>
            <a:chOff x="0" y="0"/>
            <a:chExt cx="12192001" cy="6858000"/>
          </a:xfrm>
          <a:solidFill>
            <a:schemeClr val="accent1">
              <a:alpha val="49000"/>
            </a:schemeClr>
          </a:solidFill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9DB95313-93C6-4D29-9664-B85C3A9045B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AAF94DBA-C43D-4D9E-A7BF-3A7063DDA927}"/>
                </a:ext>
              </a:extLst>
            </p:cNvPr>
            <p:cNvSpPr/>
            <p:nvPr userDrawn="1"/>
          </p:nvSpPr>
          <p:spPr>
            <a:xfrm>
              <a:off x="0" y="1308447"/>
              <a:ext cx="12192000" cy="1565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1EF36735-DE21-4866-8CF8-A149D8880A01}"/>
                </a:ext>
              </a:extLst>
            </p:cNvPr>
            <p:cNvSpPr/>
            <p:nvPr userDrawn="1"/>
          </p:nvSpPr>
          <p:spPr>
            <a:xfrm>
              <a:off x="0" y="5934343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A5B9575C-CE06-463C-AE25-FA069B0613B3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6476A069-67C3-4A79-9FF0-23B5B5EE4128}"/>
                </a:ext>
              </a:extLst>
            </p:cNvPr>
            <p:cNvSpPr/>
            <p:nvPr userDrawn="1"/>
          </p:nvSpPr>
          <p:spPr>
            <a:xfrm>
              <a:off x="0" y="0"/>
              <a:ext cx="4445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6CFE8C40-B7C5-4860-92D2-CE113B1E9DC0}"/>
                </a:ext>
              </a:extLst>
            </p:cNvPr>
            <p:cNvSpPr/>
            <p:nvPr userDrawn="1"/>
          </p:nvSpPr>
          <p:spPr>
            <a:xfrm>
              <a:off x="11738415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57D2AD0D-0FDC-4667-A0AD-F016662B8E27}"/>
                </a:ext>
              </a:extLst>
            </p:cNvPr>
            <p:cNvSpPr/>
            <p:nvPr userDrawn="1"/>
          </p:nvSpPr>
          <p:spPr>
            <a:xfrm>
              <a:off x="5869207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96CD41F3-EC5F-4FCC-8613-C5FA43E04397}"/>
                </a:ext>
              </a:extLst>
            </p:cNvPr>
            <p:cNvSpPr/>
            <p:nvPr userDrawn="1"/>
          </p:nvSpPr>
          <p:spPr>
            <a:xfrm>
              <a:off x="6322791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152" name="Tijdelijke aanduiding voor tabel 8">
            <a:extLst>
              <a:ext uri="{FF2B5EF4-FFF2-40B4-BE49-F238E27FC236}">
                <a16:creationId xmlns:a16="http://schemas.microsoft.com/office/drawing/2014/main" id="{A53CAFF0-6C2E-4CED-9470-8DA99266AE50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776377" y="1462796"/>
            <a:ext cx="4959342" cy="4471547"/>
          </a:xfrm>
          <a:solidFill>
            <a:schemeClr val="accent4">
              <a:lumMod val="10000"/>
              <a:lumOff val="90000"/>
            </a:schemeClr>
          </a:solidFill>
        </p:spPr>
        <p:txBody>
          <a:bodyPr tIns="1620000" anchor="t"/>
          <a:lstStyle>
            <a:lvl1pPr marL="0" indent="0" algn="ctr">
              <a:buNone/>
              <a:defRPr sz="1050" b="1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on the pictogram Below</a:t>
            </a:r>
            <a:br>
              <a:rPr lang="en-US" noProof="0"/>
            </a:br>
            <a:r>
              <a:rPr lang="en-US" noProof="0"/>
              <a:t>to insert A TABLE</a:t>
            </a:r>
          </a:p>
        </p:txBody>
      </p:sp>
      <p:grpSp>
        <p:nvGrpSpPr>
          <p:cNvPr id="194" name="Instruction">
            <a:extLst>
              <a:ext uri="{FF2B5EF4-FFF2-40B4-BE49-F238E27FC236}">
                <a16:creationId xmlns:a16="http://schemas.microsoft.com/office/drawing/2014/main" id="{5BEE4607-D35B-4C8B-B9D9-B8715AFAADE9}"/>
              </a:ext>
            </a:extLst>
          </p:cNvPr>
          <p:cNvGrpSpPr/>
          <p:nvPr userDrawn="1"/>
        </p:nvGrpSpPr>
        <p:grpSpPr>
          <a:xfrm>
            <a:off x="-3437547" y="1434"/>
            <a:ext cx="3201327" cy="4495586"/>
            <a:chOff x="-3437547" y="1434"/>
            <a:chExt cx="3201327" cy="4495586"/>
          </a:xfrm>
        </p:grpSpPr>
        <p:sp>
          <p:nvSpPr>
            <p:cNvPr id="195" name="Rechthoek 194">
              <a:extLst>
                <a:ext uri="{FF2B5EF4-FFF2-40B4-BE49-F238E27FC236}">
                  <a16:creationId xmlns:a16="http://schemas.microsoft.com/office/drawing/2014/main" id="{E8D74CC4-1C8C-45A9-85CB-D31F29C5B965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text levels</a:t>
              </a:r>
            </a:p>
          </p:txBody>
        </p:sp>
        <p:sp>
          <p:nvSpPr>
            <p:cNvPr id="196" name="Ovaal 195">
              <a:extLst>
                <a:ext uri="{FF2B5EF4-FFF2-40B4-BE49-F238E27FC236}">
                  <a16:creationId xmlns:a16="http://schemas.microsoft.com/office/drawing/2014/main" id="{0A412887-9B08-4EDE-A3F0-E1349249E947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97" name="Rechte verbindingslijn 196">
              <a:extLst>
                <a:ext uri="{FF2B5EF4-FFF2-40B4-BE49-F238E27FC236}">
                  <a16:creationId xmlns:a16="http://schemas.microsoft.com/office/drawing/2014/main" id="{658EA98D-2153-4993-A6F9-EA0CBD2B51F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98" name="Groep 197">
              <a:extLst>
                <a:ext uri="{FF2B5EF4-FFF2-40B4-BE49-F238E27FC236}">
                  <a16:creationId xmlns:a16="http://schemas.microsoft.com/office/drawing/2014/main" id="{D82FFDEE-A258-4000-A913-268E03A05A20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215" name="Rechthoek 214">
                <a:extLst>
                  <a:ext uri="{FF2B5EF4-FFF2-40B4-BE49-F238E27FC236}">
                    <a16:creationId xmlns:a16="http://schemas.microsoft.com/office/drawing/2014/main" id="{E8AEDFDB-E111-495A-9F92-1E2390321716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b="0" noProof="0">
                    <a:solidFill>
                      <a:srgbClr val="C00000"/>
                    </a:solidFill>
                    <a:latin typeface="+mn-lt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216" name="Rechte verbindingslijn 215">
                <a:extLst>
                  <a:ext uri="{FF2B5EF4-FFF2-40B4-BE49-F238E27FC236}">
                    <a16:creationId xmlns:a16="http://schemas.microsoft.com/office/drawing/2014/main" id="{1EC40B14-B192-4351-88ED-F4AFACA6A91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Rechte verbindingslijn 216">
                <a:extLst>
                  <a:ext uri="{FF2B5EF4-FFF2-40B4-BE49-F238E27FC236}">
                    <a16:creationId xmlns:a16="http://schemas.microsoft.com/office/drawing/2014/main" id="{63293166-CDE5-4003-81F0-5D374125BB5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8" name="Rechthoek 217">
                <a:extLst>
                  <a:ext uri="{FF2B5EF4-FFF2-40B4-BE49-F238E27FC236}">
                    <a16:creationId xmlns:a16="http://schemas.microsoft.com/office/drawing/2014/main" id="{5A587EB7-B92A-49CB-910F-50CD08F1BA7B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  <a:latin typeface="+mn-lt"/>
                </a:endParaRPr>
              </a:p>
            </p:txBody>
          </p:sp>
          <p:grpSp>
            <p:nvGrpSpPr>
              <p:cNvPr id="219" name="Groep 218">
                <a:extLst>
                  <a:ext uri="{FF2B5EF4-FFF2-40B4-BE49-F238E27FC236}">
                    <a16:creationId xmlns:a16="http://schemas.microsoft.com/office/drawing/2014/main" id="{2D22BCA2-F8E0-462E-8A91-DF6F83BD43D4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258" name="Groep 257">
                  <a:extLst>
                    <a:ext uri="{FF2B5EF4-FFF2-40B4-BE49-F238E27FC236}">
                      <a16:creationId xmlns:a16="http://schemas.microsoft.com/office/drawing/2014/main" id="{950764AF-523A-427C-99F8-28F8F87C1B2C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262" name="Rechte verbindingslijn 261">
                    <a:extLst>
                      <a:ext uri="{FF2B5EF4-FFF2-40B4-BE49-F238E27FC236}">
                        <a16:creationId xmlns:a16="http://schemas.microsoft.com/office/drawing/2014/main" id="{FC496990-0148-4475-81C4-57E6CE2209A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3" name="Rechte verbindingslijn 262">
                    <a:extLst>
                      <a:ext uri="{FF2B5EF4-FFF2-40B4-BE49-F238E27FC236}">
                        <a16:creationId xmlns:a16="http://schemas.microsoft.com/office/drawing/2014/main" id="{39544A06-62BD-480E-9E46-B91176C6286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4" name="Rechte verbindingslijn 263">
                    <a:extLst>
                      <a:ext uri="{FF2B5EF4-FFF2-40B4-BE49-F238E27FC236}">
                        <a16:creationId xmlns:a16="http://schemas.microsoft.com/office/drawing/2014/main" id="{555EA65B-D599-4744-9BF5-B05172D2831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5" name="Rechte verbindingslijn 264">
                    <a:extLst>
                      <a:ext uri="{FF2B5EF4-FFF2-40B4-BE49-F238E27FC236}">
                        <a16:creationId xmlns:a16="http://schemas.microsoft.com/office/drawing/2014/main" id="{700F5C62-E349-4406-8A0E-2466C71D783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6" name="Rechte verbindingslijn 265">
                    <a:extLst>
                      <a:ext uri="{FF2B5EF4-FFF2-40B4-BE49-F238E27FC236}">
                        <a16:creationId xmlns:a16="http://schemas.microsoft.com/office/drawing/2014/main" id="{8AADE1F2-EB25-4BA6-8CE5-931208D08F8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59" name="Groep 258">
                  <a:extLst>
                    <a:ext uri="{FF2B5EF4-FFF2-40B4-BE49-F238E27FC236}">
                      <a16:creationId xmlns:a16="http://schemas.microsoft.com/office/drawing/2014/main" id="{C2C9B9B1-1E29-493B-A6DD-F0B3CC540583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60" name="Rechthoek 259">
                    <a:extLst>
                      <a:ext uri="{FF2B5EF4-FFF2-40B4-BE49-F238E27FC236}">
                        <a16:creationId xmlns:a16="http://schemas.microsoft.com/office/drawing/2014/main" id="{D92D61F7-890E-4B66-928C-27AA38B21D6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261" name="Pijl: punthaak 260">
                    <a:extLst>
                      <a:ext uri="{FF2B5EF4-FFF2-40B4-BE49-F238E27FC236}">
                        <a16:creationId xmlns:a16="http://schemas.microsoft.com/office/drawing/2014/main" id="{C12B0EFA-4BC7-4021-9537-E4CD5FF24F39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</p:grpSp>
          </p:grpSp>
          <p:grpSp>
            <p:nvGrpSpPr>
              <p:cNvPr id="220" name="Groep 219">
                <a:extLst>
                  <a:ext uri="{FF2B5EF4-FFF2-40B4-BE49-F238E27FC236}">
                    <a16:creationId xmlns:a16="http://schemas.microsoft.com/office/drawing/2014/main" id="{43C5B187-FB2C-463C-8F1F-7B77515C5742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249" name="Groep 248">
                  <a:extLst>
                    <a:ext uri="{FF2B5EF4-FFF2-40B4-BE49-F238E27FC236}">
                      <a16:creationId xmlns:a16="http://schemas.microsoft.com/office/drawing/2014/main" id="{E548E1CF-3324-402F-AA2E-39D8072D09A5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253" name="Rechte verbindingslijn 252">
                    <a:extLst>
                      <a:ext uri="{FF2B5EF4-FFF2-40B4-BE49-F238E27FC236}">
                        <a16:creationId xmlns:a16="http://schemas.microsoft.com/office/drawing/2014/main" id="{1A21B614-264F-463F-BD98-27F6D590739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4" name="Rechte verbindingslijn 253">
                    <a:extLst>
                      <a:ext uri="{FF2B5EF4-FFF2-40B4-BE49-F238E27FC236}">
                        <a16:creationId xmlns:a16="http://schemas.microsoft.com/office/drawing/2014/main" id="{59D3A13E-25E1-45A7-8C98-D153304CA50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5" name="Rechte verbindingslijn 254">
                    <a:extLst>
                      <a:ext uri="{FF2B5EF4-FFF2-40B4-BE49-F238E27FC236}">
                        <a16:creationId xmlns:a16="http://schemas.microsoft.com/office/drawing/2014/main" id="{84D210FA-4ED0-43ED-B390-AD4009407F1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6" name="Rechte verbindingslijn 255">
                    <a:extLst>
                      <a:ext uri="{FF2B5EF4-FFF2-40B4-BE49-F238E27FC236}">
                        <a16:creationId xmlns:a16="http://schemas.microsoft.com/office/drawing/2014/main" id="{8CEB8FC1-32CF-4FCA-9626-22F02B6760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7" name="Rechte verbindingslijn 256">
                    <a:extLst>
                      <a:ext uri="{FF2B5EF4-FFF2-40B4-BE49-F238E27FC236}">
                        <a16:creationId xmlns:a16="http://schemas.microsoft.com/office/drawing/2014/main" id="{DA1252CD-9D27-455F-A97A-926FC7756DC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50" name="Groep 249">
                  <a:extLst>
                    <a:ext uri="{FF2B5EF4-FFF2-40B4-BE49-F238E27FC236}">
                      <a16:creationId xmlns:a16="http://schemas.microsoft.com/office/drawing/2014/main" id="{026B769A-3002-404C-B0E7-18AA5873A5DB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51" name="Rechthoek 250">
                    <a:extLst>
                      <a:ext uri="{FF2B5EF4-FFF2-40B4-BE49-F238E27FC236}">
                        <a16:creationId xmlns:a16="http://schemas.microsoft.com/office/drawing/2014/main" id="{F358604C-C7CD-4C38-B5F5-52BACB46E18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252" name="Pijl: punthaak 251">
                    <a:extLst>
                      <a:ext uri="{FF2B5EF4-FFF2-40B4-BE49-F238E27FC236}">
                        <a16:creationId xmlns:a16="http://schemas.microsoft.com/office/drawing/2014/main" id="{F074A58F-32BA-4743-9114-EEC602A8CEA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</p:grpSp>
          </p:grpSp>
          <p:cxnSp>
            <p:nvCxnSpPr>
              <p:cNvPr id="221" name="Rechte verbindingslijn 220">
                <a:extLst>
                  <a:ext uri="{FF2B5EF4-FFF2-40B4-BE49-F238E27FC236}">
                    <a16:creationId xmlns:a16="http://schemas.microsoft.com/office/drawing/2014/main" id="{8AECB79B-027B-484E-AF29-E7ED0A46606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22" name="Rechte verbindingslijn 221">
                <a:extLst>
                  <a:ext uri="{FF2B5EF4-FFF2-40B4-BE49-F238E27FC236}">
                    <a16:creationId xmlns:a16="http://schemas.microsoft.com/office/drawing/2014/main" id="{D7D2D75F-3999-47EB-BE6B-821E324DA11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223" name="Groep 222">
                <a:extLst>
                  <a:ext uri="{FF2B5EF4-FFF2-40B4-BE49-F238E27FC236}">
                    <a16:creationId xmlns:a16="http://schemas.microsoft.com/office/drawing/2014/main" id="{6636733F-F5DC-42FA-848D-EE7F5F0CE34B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238" name="Rechthoek 237">
                  <a:extLst>
                    <a:ext uri="{FF2B5EF4-FFF2-40B4-BE49-F238E27FC236}">
                      <a16:creationId xmlns:a16="http://schemas.microsoft.com/office/drawing/2014/main" id="{8FEA2409-9E1E-4768-94EA-F03207FA5ED9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+mn-lt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39" name="Groep 238">
                  <a:extLst>
                    <a:ext uri="{FF2B5EF4-FFF2-40B4-BE49-F238E27FC236}">
                      <a16:creationId xmlns:a16="http://schemas.microsoft.com/office/drawing/2014/main" id="{149E666A-68D0-43E7-86B9-96413831922A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240" name="Groep 239">
                    <a:extLst>
                      <a:ext uri="{FF2B5EF4-FFF2-40B4-BE49-F238E27FC236}">
                        <a16:creationId xmlns:a16="http://schemas.microsoft.com/office/drawing/2014/main" id="{D2246116-54E4-4853-B381-0546C96BE56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244" name="Rechte verbindingslijn 243">
                      <a:extLst>
                        <a:ext uri="{FF2B5EF4-FFF2-40B4-BE49-F238E27FC236}">
                          <a16:creationId xmlns:a16="http://schemas.microsoft.com/office/drawing/2014/main" id="{FDC87C81-F467-454B-B9CE-63B08DA704C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45" name="Rechte verbindingslijn 244">
                      <a:extLst>
                        <a:ext uri="{FF2B5EF4-FFF2-40B4-BE49-F238E27FC236}">
                          <a16:creationId xmlns:a16="http://schemas.microsoft.com/office/drawing/2014/main" id="{1400A045-43A1-4E3B-A821-A6ED4A0227A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46" name="Rechte verbindingslijn 245">
                      <a:extLst>
                        <a:ext uri="{FF2B5EF4-FFF2-40B4-BE49-F238E27FC236}">
                          <a16:creationId xmlns:a16="http://schemas.microsoft.com/office/drawing/2014/main" id="{3EA0C000-C2F1-4156-8A2A-BE6B14606A4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47" name="Rechte verbindingslijn 246">
                      <a:extLst>
                        <a:ext uri="{FF2B5EF4-FFF2-40B4-BE49-F238E27FC236}">
                          <a16:creationId xmlns:a16="http://schemas.microsoft.com/office/drawing/2014/main" id="{B4D01516-FFBE-4972-B635-04B0EE72EA9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48" name="Rechte verbindingslijn 247">
                      <a:extLst>
                        <a:ext uri="{FF2B5EF4-FFF2-40B4-BE49-F238E27FC236}">
                          <a16:creationId xmlns:a16="http://schemas.microsoft.com/office/drawing/2014/main" id="{1DF4F70F-17FD-4569-AF6C-89B7986F2D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41" name="Groep 240">
                    <a:extLst>
                      <a:ext uri="{FF2B5EF4-FFF2-40B4-BE49-F238E27FC236}">
                        <a16:creationId xmlns:a16="http://schemas.microsoft.com/office/drawing/2014/main" id="{5B1F3520-C48B-4C26-A08C-5869817E1F8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42" name="Rechthoek 241">
                      <a:extLst>
                        <a:ext uri="{FF2B5EF4-FFF2-40B4-BE49-F238E27FC236}">
                          <a16:creationId xmlns:a16="http://schemas.microsoft.com/office/drawing/2014/main" id="{659667B8-5D5D-492B-A9A1-61CDEDD0684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243" name="Pijl: punthaak 242">
                      <a:extLst>
                        <a:ext uri="{FF2B5EF4-FFF2-40B4-BE49-F238E27FC236}">
                          <a16:creationId xmlns:a16="http://schemas.microsoft.com/office/drawing/2014/main" id="{14DA37C3-F82D-40B8-9B7A-C9F9F7D71AFD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</p:grpSp>
            </p:grpSp>
          </p:grpSp>
          <p:grpSp>
            <p:nvGrpSpPr>
              <p:cNvPr id="224" name="Groep 223">
                <a:extLst>
                  <a:ext uri="{FF2B5EF4-FFF2-40B4-BE49-F238E27FC236}">
                    <a16:creationId xmlns:a16="http://schemas.microsoft.com/office/drawing/2014/main" id="{6A4EDBCF-F4AB-4D54-A928-5DAB0A7761BE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227" name="Rechthoek 226">
                  <a:extLst>
                    <a:ext uri="{FF2B5EF4-FFF2-40B4-BE49-F238E27FC236}">
                      <a16:creationId xmlns:a16="http://schemas.microsoft.com/office/drawing/2014/main" id="{43996A46-3462-4F54-B5CA-428A5CB79891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+mn-lt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28" name="Groep 227">
                  <a:extLst>
                    <a:ext uri="{FF2B5EF4-FFF2-40B4-BE49-F238E27FC236}">
                      <a16:creationId xmlns:a16="http://schemas.microsoft.com/office/drawing/2014/main" id="{EC195A6A-A878-4C59-8A9A-71C11548BC8B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229" name="Groep 228">
                    <a:extLst>
                      <a:ext uri="{FF2B5EF4-FFF2-40B4-BE49-F238E27FC236}">
                        <a16:creationId xmlns:a16="http://schemas.microsoft.com/office/drawing/2014/main" id="{68EB8431-9D92-4E4B-8E3B-DBBC52E3D5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233" name="Rechte verbindingslijn 232">
                      <a:extLst>
                        <a:ext uri="{FF2B5EF4-FFF2-40B4-BE49-F238E27FC236}">
                          <a16:creationId xmlns:a16="http://schemas.microsoft.com/office/drawing/2014/main" id="{EB724E6B-09BB-46DC-B2AE-B00C9A2975C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34" name="Rechte verbindingslijn 233">
                      <a:extLst>
                        <a:ext uri="{FF2B5EF4-FFF2-40B4-BE49-F238E27FC236}">
                          <a16:creationId xmlns:a16="http://schemas.microsoft.com/office/drawing/2014/main" id="{4D290B97-D17E-40A5-923A-B66F67FF91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35" name="Rechte verbindingslijn 234">
                      <a:extLst>
                        <a:ext uri="{FF2B5EF4-FFF2-40B4-BE49-F238E27FC236}">
                          <a16:creationId xmlns:a16="http://schemas.microsoft.com/office/drawing/2014/main" id="{DFC21A3F-7567-44F1-9CAA-DF3D4270264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36" name="Rechte verbindingslijn 235">
                      <a:extLst>
                        <a:ext uri="{FF2B5EF4-FFF2-40B4-BE49-F238E27FC236}">
                          <a16:creationId xmlns:a16="http://schemas.microsoft.com/office/drawing/2014/main" id="{9DDBF39D-8F58-430C-A702-70479D9AA4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37" name="Rechte verbindingslijn 236">
                      <a:extLst>
                        <a:ext uri="{FF2B5EF4-FFF2-40B4-BE49-F238E27FC236}">
                          <a16:creationId xmlns:a16="http://schemas.microsoft.com/office/drawing/2014/main" id="{B99EDDB7-5E8C-43D7-8F4B-6E1B69AE1B3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30" name="Groep 229">
                    <a:extLst>
                      <a:ext uri="{FF2B5EF4-FFF2-40B4-BE49-F238E27FC236}">
                        <a16:creationId xmlns:a16="http://schemas.microsoft.com/office/drawing/2014/main" id="{8B4ABA34-AAEF-46DB-8B27-8A780937C63A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31" name="Rechthoek 230">
                      <a:extLst>
                        <a:ext uri="{FF2B5EF4-FFF2-40B4-BE49-F238E27FC236}">
                          <a16:creationId xmlns:a16="http://schemas.microsoft.com/office/drawing/2014/main" id="{3CD185CB-2048-45BC-8D5D-5000C7B08B2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232" name="Pijl: punthaak 231">
                      <a:extLst>
                        <a:ext uri="{FF2B5EF4-FFF2-40B4-BE49-F238E27FC236}">
                          <a16:creationId xmlns:a16="http://schemas.microsoft.com/office/drawing/2014/main" id="{09959E0E-29E9-4F35-9676-29195844504B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</p:grpSp>
            </p:grpSp>
          </p:grpSp>
          <p:sp>
            <p:nvSpPr>
              <p:cNvPr id="225" name="Rechthoek 224">
                <a:extLst>
                  <a:ext uri="{FF2B5EF4-FFF2-40B4-BE49-F238E27FC236}">
                    <a16:creationId xmlns:a16="http://schemas.microsoft.com/office/drawing/2014/main" id="{9A24C2DD-4DCD-4C12-AD24-85116E278C6C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226" name="Rechthoek 225">
                <a:extLst>
                  <a:ext uri="{FF2B5EF4-FFF2-40B4-BE49-F238E27FC236}">
                    <a16:creationId xmlns:a16="http://schemas.microsoft.com/office/drawing/2014/main" id="{76F3BB4B-C4DE-4066-8875-6EC1CB2A2326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199" name="Rechte verbindingslijn 198">
              <a:extLst>
                <a:ext uri="{FF2B5EF4-FFF2-40B4-BE49-F238E27FC236}">
                  <a16:creationId xmlns:a16="http://schemas.microsoft.com/office/drawing/2014/main" id="{600D1974-DE25-4DC9-960B-1D7F47529C5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00" name="Rechthoek 199">
              <a:extLst>
                <a:ext uri="{FF2B5EF4-FFF2-40B4-BE49-F238E27FC236}">
                  <a16:creationId xmlns:a16="http://schemas.microsoft.com/office/drawing/2014/main" id="{DC5CB5D1-0610-4570-9D04-79380CEF2C8B}"/>
                </a:ext>
              </a:extLst>
            </p:cNvPr>
            <p:cNvSpPr/>
            <p:nvPr userDrawn="1"/>
          </p:nvSpPr>
          <p:spPr>
            <a:xfrm>
              <a:off x="-3059324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HEADER</a:t>
              </a:r>
            </a:p>
          </p:txBody>
        </p:sp>
        <p:sp>
          <p:nvSpPr>
            <p:cNvPr id="201" name="Ovaal 200">
              <a:extLst>
                <a:ext uri="{FF2B5EF4-FFF2-40B4-BE49-F238E27FC236}">
                  <a16:creationId xmlns:a16="http://schemas.microsoft.com/office/drawing/2014/main" id="{977E45F5-EEF0-46AB-85DD-A55F8AF5B1AA}"/>
                </a:ext>
              </a:extLst>
            </p:cNvPr>
            <p:cNvSpPr/>
            <p:nvPr userDrawn="1"/>
          </p:nvSpPr>
          <p:spPr>
            <a:xfrm>
              <a:off x="-3425006" y="2091065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02" name="Rechthoek 201">
              <a:extLst>
                <a:ext uri="{FF2B5EF4-FFF2-40B4-BE49-F238E27FC236}">
                  <a16:creationId xmlns:a16="http://schemas.microsoft.com/office/drawing/2014/main" id="{EFE80A1A-9FC7-47A9-94A8-796C7D40FACE}"/>
                </a:ext>
              </a:extLst>
            </p:cNvPr>
            <p:cNvSpPr/>
            <p:nvPr userDrawn="1"/>
          </p:nvSpPr>
          <p:spPr>
            <a:xfrm>
              <a:off x="-3059324" y="2091064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</a:p>
          </p:txBody>
        </p:sp>
        <p:sp>
          <p:nvSpPr>
            <p:cNvPr id="203" name="Ovaal 202">
              <a:extLst>
                <a:ext uri="{FF2B5EF4-FFF2-40B4-BE49-F238E27FC236}">
                  <a16:creationId xmlns:a16="http://schemas.microsoft.com/office/drawing/2014/main" id="{25E0A791-0563-4448-8B1C-AFFEA65DFE9F}"/>
                </a:ext>
              </a:extLst>
            </p:cNvPr>
            <p:cNvSpPr/>
            <p:nvPr userDrawn="1"/>
          </p:nvSpPr>
          <p:spPr>
            <a:xfrm>
              <a:off x="-3425006" y="246524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04" name="Rechthoek 203">
              <a:extLst>
                <a:ext uri="{FF2B5EF4-FFF2-40B4-BE49-F238E27FC236}">
                  <a16:creationId xmlns:a16="http://schemas.microsoft.com/office/drawing/2014/main" id="{9576D2BE-AAA0-4E14-9C72-42833C694D34}"/>
                </a:ext>
              </a:extLst>
            </p:cNvPr>
            <p:cNvSpPr/>
            <p:nvPr userDrawn="1"/>
          </p:nvSpPr>
          <p:spPr>
            <a:xfrm>
              <a:off x="-3059324" y="2465240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5600" marR="0" lvl="0" indent="-17780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Sub-bullet #1</a:t>
              </a:r>
            </a:p>
          </p:txBody>
        </p:sp>
        <p:sp>
          <p:nvSpPr>
            <p:cNvPr id="205" name="Ovaal 204">
              <a:extLst>
                <a:ext uri="{FF2B5EF4-FFF2-40B4-BE49-F238E27FC236}">
                  <a16:creationId xmlns:a16="http://schemas.microsoft.com/office/drawing/2014/main" id="{7EADE162-D10A-428A-98B1-58C2F7983BD4}"/>
                </a:ext>
              </a:extLst>
            </p:cNvPr>
            <p:cNvSpPr/>
            <p:nvPr userDrawn="1"/>
          </p:nvSpPr>
          <p:spPr>
            <a:xfrm>
              <a:off x="-3425006" y="283788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206" name="Rechthoek 205">
              <a:extLst>
                <a:ext uri="{FF2B5EF4-FFF2-40B4-BE49-F238E27FC236}">
                  <a16:creationId xmlns:a16="http://schemas.microsoft.com/office/drawing/2014/main" id="{F30CEFC8-F5E1-4918-A8CE-79D62D94ACA0}"/>
                </a:ext>
              </a:extLst>
            </p:cNvPr>
            <p:cNvSpPr/>
            <p:nvPr userDrawn="1"/>
          </p:nvSpPr>
          <p:spPr>
            <a:xfrm>
              <a:off x="-3059324" y="283788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1813" marR="0" lvl="0" indent="-176213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Calibri Light" panose="020F0302020204030204" pitchFamily="34" charset="0"/>
                <a:buChar char="-"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Sub-bullet #2</a:t>
              </a:r>
            </a:p>
          </p:txBody>
        </p:sp>
        <p:sp>
          <p:nvSpPr>
            <p:cNvPr id="207" name="Ovaal 206">
              <a:extLst>
                <a:ext uri="{FF2B5EF4-FFF2-40B4-BE49-F238E27FC236}">
                  <a16:creationId xmlns:a16="http://schemas.microsoft.com/office/drawing/2014/main" id="{92EF7791-2CC4-4610-A989-44072DC60C60}"/>
                </a:ext>
              </a:extLst>
            </p:cNvPr>
            <p:cNvSpPr/>
            <p:nvPr userDrawn="1"/>
          </p:nvSpPr>
          <p:spPr>
            <a:xfrm>
              <a:off x="-3425006" y="32214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208" name="Rechthoek 207">
              <a:extLst>
                <a:ext uri="{FF2B5EF4-FFF2-40B4-BE49-F238E27FC236}">
                  <a16:creationId xmlns:a16="http://schemas.microsoft.com/office/drawing/2014/main" id="{A245EBD5-9715-4532-B5E9-7C2284F2462B}"/>
                </a:ext>
              </a:extLst>
            </p:cNvPr>
            <p:cNvSpPr/>
            <p:nvPr userDrawn="1"/>
          </p:nvSpPr>
          <p:spPr>
            <a:xfrm>
              <a:off x="-3059324" y="322149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Plain text</a:t>
              </a:r>
            </a:p>
          </p:txBody>
        </p:sp>
        <p:cxnSp>
          <p:nvCxnSpPr>
            <p:cNvPr id="209" name="Rechte verbindingslijn 208">
              <a:extLst>
                <a:ext uri="{FF2B5EF4-FFF2-40B4-BE49-F238E27FC236}">
                  <a16:creationId xmlns:a16="http://schemas.microsoft.com/office/drawing/2014/main" id="{5B11228A-E532-4AFE-8F84-5D9B5E8BC12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3585498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210" name="Meer informatie">
              <a:extLst>
                <a:ext uri="{FF2B5EF4-FFF2-40B4-BE49-F238E27FC236}">
                  <a16:creationId xmlns:a16="http://schemas.microsoft.com/office/drawing/2014/main" id="{7C28B1C4-5F42-4607-BF0B-ECD585117A2B}"/>
                </a:ext>
              </a:extLst>
            </p:cNvPr>
            <p:cNvGrpSpPr/>
            <p:nvPr userDrawn="1"/>
          </p:nvGrpSpPr>
          <p:grpSpPr>
            <a:xfrm>
              <a:off x="-3421298" y="3713747"/>
              <a:ext cx="3178515" cy="783273"/>
              <a:chOff x="-3741486" y="3359148"/>
              <a:chExt cx="3178515" cy="783273"/>
            </a:xfrm>
          </p:grpSpPr>
          <p:sp>
            <p:nvSpPr>
              <p:cNvPr id="212" name="Freeform 101">
                <a:extLst>
                  <a:ext uri="{FF2B5EF4-FFF2-40B4-BE49-F238E27FC236}">
                    <a16:creationId xmlns:a16="http://schemas.microsoft.com/office/drawing/2014/main" id="{44F04D7F-8816-493E-BA78-02FD26FEF4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59148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noProof="0">
                  <a:latin typeface="+mn-lt"/>
                </a:endParaRPr>
              </a:p>
            </p:txBody>
          </p:sp>
          <p:sp>
            <p:nvSpPr>
              <p:cNvPr id="213" name="Rechthoek 212">
                <a:extLst>
                  <a:ext uri="{FF2B5EF4-FFF2-40B4-BE49-F238E27FC236}">
                    <a16:creationId xmlns:a16="http://schemas.microsoft.com/office/drawing/2014/main" id="{63309250-AABA-477D-BAC5-F4CFF60034B8}"/>
                  </a:ext>
                </a:extLst>
              </p:cNvPr>
              <p:cNvSpPr/>
              <p:nvPr userDrawn="1"/>
            </p:nvSpPr>
            <p:spPr>
              <a:xfrm>
                <a:off x="-3380966" y="3431177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214" name="Rechte verbindingslijn 213">
                <a:extLst>
                  <a:ext uri="{FF2B5EF4-FFF2-40B4-BE49-F238E27FC236}">
                    <a16:creationId xmlns:a16="http://schemas.microsoft.com/office/drawing/2014/main" id="{C6E0AE05-CA93-4A16-8326-8CB16F43EFC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211" name="Rechthoek 210">
              <a:extLst>
                <a:ext uri="{FF2B5EF4-FFF2-40B4-BE49-F238E27FC236}">
                  <a16:creationId xmlns:a16="http://schemas.microsoft.com/office/drawing/2014/main" id="{797AC461-9695-4382-AA2B-D96D0E0661F7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as pictured above, to choose a text level.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</p:grpSp>
      <p:grpSp>
        <p:nvGrpSpPr>
          <p:cNvPr id="267" name="Instruction">
            <a:extLst>
              <a:ext uri="{FF2B5EF4-FFF2-40B4-BE49-F238E27FC236}">
                <a16:creationId xmlns:a16="http://schemas.microsoft.com/office/drawing/2014/main" id="{2C933E56-7464-49D4-8D74-B01277EB2A0D}"/>
              </a:ext>
            </a:extLst>
          </p:cNvPr>
          <p:cNvGrpSpPr/>
          <p:nvPr userDrawn="1"/>
        </p:nvGrpSpPr>
        <p:grpSpPr>
          <a:xfrm>
            <a:off x="12391602" y="0"/>
            <a:ext cx="3183678" cy="3418198"/>
            <a:chOff x="12391601" y="0"/>
            <a:chExt cx="3183678" cy="3418198"/>
          </a:xfrm>
        </p:grpSpPr>
        <p:grpSp>
          <p:nvGrpSpPr>
            <p:cNvPr id="268" name="Meer informatie">
              <a:extLst>
                <a:ext uri="{FF2B5EF4-FFF2-40B4-BE49-F238E27FC236}">
                  <a16:creationId xmlns:a16="http://schemas.microsoft.com/office/drawing/2014/main" id="{34BE9321-64B3-44E0-BB7C-C995AF5E188F}"/>
                </a:ext>
              </a:extLst>
            </p:cNvPr>
            <p:cNvGrpSpPr/>
            <p:nvPr userDrawn="1"/>
          </p:nvGrpSpPr>
          <p:grpSpPr>
            <a:xfrm>
              <a:off x="12396764" y="2622893"/>
              <a:ext cx="3178515" cy="795305"/>
              <a:chOff x="-3741486" y="3347116"/>
              <a:chExt cx="3178515" cy="795305"/>
            </a:xfrm>
          </p:grpSpPr>
          <p:sp>
            <p:nvSpPr>
              <p:cNvPr id="290" name="Freeform 101">
                <a:extLst>
                  <a:ext uri="{FF2B5EF4-FFF2-40B4-BE49-F238E27FC236}">
                    <a16:creationId xmlns:a16="http://schemas.microsoft.com/office/drawing/2014/main" id="{3CA9F627-CAD0-4092-8FAE-789ED7D744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47116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noProof="0">
                  <a:latin typeface="+mn-lt"/>
                </a:endParaRPr>
              </a:p>
            </p:txBody>
          </p:sp>
          <p:sp>
            <p:nvSpPr>
              <p:cNvPr id="291" name="Rechthoek 290">
                <a:extLst>
                  <a:ext uri="{FF2B5EF4-FFF2-40B4-BE49-F238E27FC236}">
                    <a16:creationId xmlns:a16="http://schemas.microsoft.com/office/drawing/2014/main" id="{B4D935CD-80C3-4AAB-863B-8828246EEE61}"/>
                  </a:ext>
                </a:extLst>
              </p:cNvPr>
              <p:cNvSpPr/>
              <p:nvPr userDrawn="1"/>
            </p:nvSpPr>
            <p:spPr>
              <a:xfrm>
                <a:off x="-3380966" y="3419145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292" name="Rechte verbindingslijn 291">
                <a:extLst>
                  <a:ext uri="{FF2B5EF4-FFF2-40B4-BE49-F238E27FC236}">
                    <a16:creationId xmlns:a16="http://schemas.microsoft.com/office/drawing/2014/main" id="{5CCC3487-DE9A-41BA-A3E9-C3C19FE545C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269" name="Rechthoek 268">
              <a:extLst>
                <a:ext uri="{FF2B5EF4-FFF2-40B4-BE49-F238E27FC236}">
                  <a16:creationId xmlns:a16="http://schemas.microsoft.com/office/drawing/2014/main" id="{370BE805-C09E-4480-B869-7363E4D5BB36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Insert/change table</a:t>
              </a:r>
            </a:p>
          </p:txBody>
        </p:sp>
        <p:sp>
          <p:nvSpPr>
            <p:cNvPr id="270" name="Ovaal 269">
              <a:extLst>
                <a:ext uri="{FF2B5EF4-FFF2-40B4-BE49-F238E27FC236}">
                  <a16:creationId xmlns:a16="http://schemas.microsoft.com/office/drawing/2014/main" id="{8E34B9B4-EF7A-4C4C-9E91-4A4CF40392AD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71" name="Rechte verbindingslijn 270">
              <a:extLst>
                <a:ext uri="{FF2B5EF4-FFF2-40B4-BE49-F238E27FC236}">
                  <a16:creationId xmlns:a16="http://schemas.microsoft.com/office/drawing/2014/main" id="{0F5F9186-5559-49DE-8BF2-3784531A79B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272" name="Rechte verbindingslijn 271">
              <a:extLst>
                <a:ext uri="{FF2B5EF4-FFF2-40B4-BE49-F238E27FC236}">
                  <a16:creationId xmlns:a16="http://schemas.microsoft.com/office/drawing/2014/main" id="{09E3B40E-3056-4193-AB4E-194F0DBA113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73" name="Rechthoek 272">
              <a:extLst>
                <a:ext uri="{FF2B5EF4-FFF2-40B4-BE49-F238E27FC236}">
                  <a16:creationId xmlns:a16="http://schemas.microsoft.com/office/drawing/2014/main" id="{6B3790D0-C1C1-4684-BAA9-70FB097CF8F0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table by hitting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table.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74" name="Ovaal 273">
              <a:extLst>
                <a:ext uri="{FF2B5EF4-FFF2-40B4-BE49-F238E27FC236}">
                  <a16:creationId xmlns:a16="http://schemas.microsoft.com/office/drawing/2014/main" id="{16FA5EA1-6323-4935-A094-30B7790076FF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75" name="Rechthoek 274">
              <a:extLst>
                <a:ext uri="{FF2B5EF4-FFF2-40B4-BE49-F238E27FC236}">
                  <a16:creationId xmlns:a16="http://schemas.microsoft.com/office/drawing/2014/main" id="{723669F6-B3B5-4614-9157-1F7D840F1BA7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number of rows and columns and click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‘OK’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276" name="Groep 275">
              <a:extLst>
                <a:ext uri="{FF2B5EF4-FFF2-40B4-BE49-F238E27FC236}">
                  <a16:creationId xmlns:a16="http://schemas.microsoft.com/office/drawing/2014/main" id="{3C826030-172C-41A4-AACF-41EDE8DA3624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287" name="Rechthoek 286">
                <a:extLst>
                  <a:ext uri="{FF2B5EF4-FFF2-40B4-BE49-F238E27FC236}">
                    <a16:creationId xmlns:a16="http://schemas.microsoft.com/office/drawing/2014/main" id="{7EB3C941-86B7-4BBE-87E3-119CFB59E1C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25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noProof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OK</a:t>
                </a:r>
              </a:p>
            </p:txBody>
          </p:sp>
          <p:cxnSp>
            <p:nvCxnSpPr>
              <p:cNvPr id="288" name="Rechte verbindingslijn 287">
                <a:extLst>
                  <a:ext uri="{FF2B5EF4-FFF2-40B4-BE49-F238E27FC236}">
                    <a16:creationId xmlns:a16="http://schemas.microsoft.com/office/drawing/2014/main" id="{9E567ECA-E12B-442E-87F6-9C6CE73C4FD3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89" name="Gelijkbenige driehoek 288">
                <a:extLst>
                  <a:ext uri="{FF2B5EF4-FFF2-40B4-BE49-F238E27FC236}">
                    <a16:creationId xmlns:a16="http://schemas.microsoft.com/office/drawing/2014/main" id="{CEA859D1-34A0-4BA3-B870-194B453EF55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  <a:latin typeface="+mn-lt"/>
                </a:endParaRPr>
              </a:p>
            </p:txBody>
          </p:sp>
        </p:grpSp>
        <p:cxnSp>
          <p:nvCxnSpPr>
            <p:cNvPr id="277" name="Rechte verbindingslijn 276">
              <a:extLst>
                <a:ext uri="{FF2B5EF4-FFF2-40B4-BE49-F238E27FC236}">
                  <a16:creationId xmlns:a16="http://schemas.microsoft.com/office/drawing/2014/main" id="{D063C9DB-00AE-4432-93B8-2B95B38E73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278" name="Tabel icoon">
              <a:extLst>
                <a:ext uri="{FF2B5EF4-FFF2-40B4-BE49-F238E27FC236}">
                  <a16:creationId xmlns:a16="http://schemas.microsoft.com/office/drawing/2014/main" id="{627AF168-B81A-4D20-94E1-735BEADF855F}"/>
                </a:ext>
              </a:extLst>
            </p:cNvPr>
            <p:cNvGrpSpPr/>
            <p:nvPr userDrawn="1"/>
          </p:nvGrpSpPr>
          <p:grpSpPr>
            <a:xfrm>
              <a:off x="12757283" y="1133664"/>
              <a:ext cx="375500" cy="339168"/>
              <a:chOff x="6072040" y="3376043"/>
              <a:chExt cx="1227920" cy="1109109"/>
            </a:xfrm>
          </p:grpSpPr>
          <p:sp>
            <p:nvSpPr>
              <p:cNvPr id="279" name="Rechthoek 278">
                <a:extLst>
                  <a:ext uri="{FF2B5EF4-FFF2-40B4-BE49-F238E27FC236}">
                    <a16:creationId xmlns:a16="http://schemas.microsoft.com/office/drawing/2014/main" id="{8DA2B791-9251-4368-A4F6-926A39EC532D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latin typeface="+mn-lt"/>
                </a:endParaRPr>
              </a:p>
            </p:txBody>
          </p:sp>
          <p:sp>
            <p:nvSpPr>
              <p:cNvPr id="280" name="Rechthoek 279">
                <a:extLst>
                  <a:ext uri="{FF2B5EF4-FFF2-40B4-BE49-F238E27FC236}">
                    <a16:creationId xmlns:a16="http://schemas.microsoft.com/office/drawing/2014/main" id="{A646F868-3507-4B0F-882F-4E48C13F7FB5}"/>
                  </a:ext>
                </a:extLst>
              </p:cNvPr>
              <p:cNvSpPr/>
              <p:nvPr userDrawn="1"/>
            </p:nvSpPr>
            <p:spPr>
              <a:xfrm>
                <a:off x="6090829" y="3393962"/>
                <a:ext cx="1209131" cy="218971"/>
              </a:xfrm>
              <a:prstGeom prst="rect">
                <a:avLst/>
              </a:pr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latin typeface="+mn-lt"/>
                </a:endParaRPr>
              </a:p>
            </p:txBody>
          </p:sp>
          <p:cxnSp>
            <p:nvCxnSpPr>
              <p:cNvPr id="281" name="Rechte verbindingslijn 280">
                <a:extLst>
                  <a:ext uri="{FF2B5EF4-FFF2-40B4-BE49-F238E27FC236}">
                    <a16:creationId xmlns:a16="http://schemas.microsoft.com/office/drawing/2014/main" id="{1B0BBF16-73AE-4A48-9CEB-CF048C748657}"/>
                  </a:ext>
                </a:extLst>
              </p:cNvPr>
              <p:cNvCxnSpPr/>
              <p:nvPr userDrawn="1"/>
            </p:nvCxnSpPr>
            <p:spPr>
              <a:xfrm>
                <a:off x="6493304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Rechte verbindingslijn 281">
                <a:extLst>
                  <a:ext uri="{FF2B5EF4-FFF2-40B4-BE49-F238E27FC236}">
                    <a16:creationId xmlns:a16="http://schemas.microsoft.com/office/drawing/2014/main" id="{0746E3DC-4A18-4251-8696-978A1E7F343B}"/>
                  </a:ext>
                </a:extLst>
              </p:cNvPr>
              <p:cNvCxnSpPr/>
              <p:nvPr userDrawn="1"/>
            </p:nvCxnSpPr>
            <p:spPr>
              <a:xfrm>
                <a:off x="6883025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Rechte verbindingslijn 282">
                <a:extLst>
                  <a:ext uri="{FF2B5EF4-FFF2-40B4-BE49-F238E27FC236}">
                    <a16:creationId xmlns:a16="http://schemas.microsoft.com/office/drawing/2014/main" id="{17845E64-236A-46FB-852E-CA78F3C45AAC}"/>
                  </a:ext>
                </a:extLst>
              </p:cNvPr>
              <p:cNvCxnSpPr/>
              <p:nvPr userDrawn="1"/>
            </p:nvCxnSpPr>
            <p:spPr>
              <a:xfrm flipH="1">
                <a:off x="6090561" y="38271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Rechte verbindingslijn 283">
                <a:extLst>
                  <a:ext uri="{FF2B5EF4-FFF2-40B4-BE49-F238E27FC236}">
                    <a16:creationId xmlns:a16="http://schemas.microsoft.com/office/drawing/2014/main" id="{8594C0F8-4007-47E9-8F2A-CFF1D669C90F}"/>
                  </a:ext>
                </a:extLst>
              </p:cNvPr>
              <p:cNvCxnSpPr/>
              <p:nvPr userDrawn="1"/>
            </p:nvCxnSpPr>
            <p:spPr>
              <a:xfrm flipH="1">
                <a:off x="6090561" y="40557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Rechte verbindingslijn 284">
                <a:extLst>
                  <a:ext uri="{FF2B5EF4-FFF2-40B4-BE49-F238E27FC236}">
                    <a16:creationId xmlns:a16="http://schemas.microsoft.com/office/drawing/2014/main" id="{8726FFC2-A456-4ACF-8DDC-3ED018DAFD0B}"/>
                  </a:ext>
                </a:extLst>
              </p:cNvPr>
              <p:cNvCxnSpPr/>
              <p:nvPr userDrawn="1"/>
            </p:nvCxnSpPr>
            <p:spPr>
              <a:xfrm flipH="1">
                <a:off x="6090561" y="427668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6" name="Rechthoek 285">
                <a:extLst>
                  <a:ext uri="{FF2B5EF4-FFF2-40B4-BE49-F238E27FC236}">
                    <a16:creationId xmlns:a16="http://schemas.microsoft.com/office/drawing/2014/main" id="{F5E92B15-23A9-467C-A4A2-5AE93F53276D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noFill/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latin typeface="+mn-lt"/>
                </a:endParaRPr>
              </a:p>
            </p:txBody>
          </p:sp>
        </p:grpSp>
      </p:grpSp>
      <p:sp>
        <p:nvSpPr>
          <p:cNvPr id="124" name="Tijdelijke aanduiding voor verticale tekst 2">
            <a:extLst>
              <a:ext uri="{FF2B5EF4-FFF2-40B4-BE49-F238E27FC236}">
                <a16:creationId xmlns:a16="http://schemas.microsoft.com/office/drawing/2014/main" id="{1ADC8024-971D-4870-9DA7-77F950EA127C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98086" y="2090509"/>
            <a:ext cx="5171119" cy="3685599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1"/>
            <a:r>
              <a:rPr lang="en-US" noProof="0"/>
              <a:t>Bullet</a:t>
            </a:r>
          </a:p>
          <a:p>
            <a:pPr lvl="2"/>
            <a:r>
              <a:rPr lang="en-US" noProof="0"/>
              <a:t>Sub-bullet #1</a:t>
            </a:r>
          </a:p>
          <a:p>
            <a:pPr lvl="3"/>
            <a:r>
              <a:rPr lang="en-US" noProof="0"/>
              <a:t>Sub-bullet #2</a:t>
            </a:r>
          </a:p>
          <a:p>
            <a:pPr lvl="4"/>
            <a:r>
              <a:rPr lang="en-US" noProof="0"/>
              <a:t>Plain text</a:t>
            </a:r>
          </a:p>
          <a:p>
            <a:pPr lvl="5"/>
            <a:r>
              <a:rPr lang="en-US" noProof="0"/>
              <a:t>Bullet</a:t>
            </a:r>
          </a:p>
          <a:p>
            <a:pPr lvl="6"/>
            <a:r>
              <a:rPr lang="en-US" noProof="0"/>
              <a:t>Sub-bullet #1</a:t>
            </a:r>
          </a:p>
          <a:p>
            <a:pPr lvl="7"/>
            <a:r>
              <a:rPr lang="en-US" noProof="0"/>
              <a:t>Sub-bullet #2</a:t>
            </a:r>
          </a:p>
          <a:p>
            <a:pPr lvl="8"/>
            <a:r>
              <a:rPr lang="en-US" noProof="0"/>
              <a:t>Plain text</a:t>
            </a:r>
          </a:p>
        </p:txBody>
      </p:sp>
      <p:sp>
        <p:nvSpPr>
          <p:cNvPr id="118" name="Titel 82">
            <a:extLst>
              <a:ext uri="{FF2B5EF4-FFF2-40B4-BE49-F238E27FC236}">
                <a16:creationId xmlns:a16="http://schemas.microsoft.com/office/drawing/2014/main" id="{486D7850-89C3-427B-B5AA-6446D897BD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086" y="1563112"/>
            <a:ext cx="5177695" cy="460883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91693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176942F-F0F8-4066-905E-22E2B72C9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662" y="1555889"/>
            <a:ext cx="10779634" cy="42202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en-US" noProof="0"/>
              <a:t>Plain text</a:t>
            </a:r>
          </a:p>
          <a:p>
            <a:pPr lvl="1"/>
            <a:r>
              <a:rPr lang="en-US" noProof="0"/>
              <a:t>Bullet</a:t>
            </a:r>
          </a:p>
          <a:p>
            <a:pPr lvl="2"/>
            <a:r>
              <a:rPr lang="en-US" noProof="0"/>
              <a:t>Sub-bullet #1</a:t>
            </a:r>
          </a:p>
          <a:p>
            <a:pPr lvl="3"/>
            <a:r>
              <a:rPr lang="en-US" noProof="0"/>
              <a:t>Sub-bullet #2</a:t>
            </a:r>
          </a:p>
          <a:p>
            <a:pPr lvl="4"/>
            <a:r>
              <a:rPr lang="en-US" noProof="0"/>
              <a:t>Plain text</a:t>
            </a:r>
          </a:p>
          <a:p>
            <a:pPr lvl="5"/>
            <a:r>
              <a:rPr lang="en-US" noProof="0"/>
              <a:t>Bullet</a:t>
            </a:r>
          </a:p>
          <a:p>
            <a:pPr lvl="6"/>
            <a:r>
              <a:rPr lang="en-US" noProof="0"/>
              <a:t>Sub-bullet #1</a:t>
            </a:r>
          </a:p>
          <a:p>
            <a:pPr lvl="7"/>
            <a:r>
              <a:rPr lang="en-US" noProof="0"/>
              <a:t>Sub-bullet #2</a:t>
            </a:r>
          </a:p>
          <a:p>
            <a:pPr lvl="8"/>
            <a:r>
              <a:rPr lang="en-US" noProof="0"/>
              <a:t>Plain text</a:t>
            </a:r>
          </a:p>
          <a:p>
            <a:pPr lvl="2"/>
            <a:endParaRPr lang="en-US" noProof="0"/>
          </a:p>
        </p:txBody>
      </p:sp>
      <p:grpSp>
        <p:nvGrpSpPr>
          <p:cNvPr id="8" name="GRID" hidden="1">
            <a:extLst>
              <a:ext uri="{FF2B5EF4-FFF2-40B4-BE49-F238E27FC236}">
                <a16:creationId xmlns:a16="http://schemas.microsoft.com/office/drawing/2014/main" id="{A8C2E290-68CD-4F13-89BC-01F98A88AE30}"/>
              </a:ext>
            </a:extLst>
          </p:cNvPr>
          <p:cNvGrpSpPr/>
          <p:nvPr userDrawn="1"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5656BE98-A652-4681-A472-A2573E306239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CA430353-34D3-4885-97F5-BDECC3E01CA0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232A920C-3437-4270-97C1-0CE0A5ABBE3C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E540218-882E-452F-8B20-CE7A375F93E2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BE1DF460-771C-48B2-81E5-1371B2415316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CD084A25-8B40-481B-A8EE-9F3344330624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A8A27F1-40C7-4ABA-A23D-ABF73FB6F1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4662" y="6062657"/>
            <a:ext cx="4836329" cy="19636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 b="1" cap="all" baseline="0">
                <a:solidFill>
                  <a:schemeClr val="accent4"/>
                </a:solidFill>
              </a:defRPr>
            </a:lvl1pPr>
          </a:lstStyle>
          <a:p>
            <a:fld id="{D59FF9BD-1F19-4ADD-A383-99DC11AEE670}" type="datetime5">
              <a:rPr lang="en-US" smtClean="0"/>
              <a:t>4-Jan-21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8CC3061-3BED-4D38-839F-6419010C85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1408" y="6254518"/>
            <a:ext cx="4829583" cy="14763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 b="1" cap="none" baseline="0">
                <a:solidFill>
                  <a:schemeClr val="accent4"/>
                </a:solidFill>
              </a:defRPr>
            </a:lvl1pPr>
          </a:lstStyle>
          <a:p>
            <a:r>
              <a:rPr lang="en-US" noProof="0"/>
              <a:t>&lt;Place footer here&gt;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4213057-4619-486A-8604-BE7285D39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662" y="6985527"/>
            <a:ext cx="392576" cy="21690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1" cap="all" baseline="0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fld id="{0E7476D2-0896-4839-9387-ABF8745D58E4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71D6F49B-B753-4585-AEAF-0E33880A81DA}"/>
              </a:ext>
            </a:extLst>
          </p:cNvPr>
          <p:cNvSpPr txBox="1"/>
          <p:nvPr userDrawn="1"/>
        </p:nvSpPr>
        <p:spPr>
          <a:xfrm>
            <a:off x="4625617" y="-1493361"/>
            <a:ext cx="2940779" cy="609737"/>
          </a:xfrm>
          <a:prstGeom prst="rect">
            <a:avLst/>
          </a:prstGeom>
          <a:solidFill>
            <a:schemeClr val="accent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600" b="1" cap="all" spc="5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Anchormen template</a:t>
            </a:r>
          </a:p>
        </p:txBody>
      </p:sp>
      <p:sp>
        <p:nvSpPr>
          <p:cNvPr id="16" name="Tijdelijke aanduiding voor titel 1">
            <a:extLst>
              <a:ext uri="{FF2B5EF4-FFF2-40B4-BE49-F238E27FC236}">
                <a16:creationId xmlns:a16="http://schemas.microsoft.com/office/drawing/2014/main" id="{EF7451FE-FC57-4456-991B-9E443DD1F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662" y="763012"/>
            <a:ext cx="10789466" cy="66535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nl-NL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587391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6" r:id="rId2"/>
    <p:sldLayoutId id="2147483660" r:id="rId3"/>
    <p:sldLayoutId id="2147483661" r:id="rId4"/>
    <p:sldLayoutId id="2147483662" r:id="rId5"/>
    <p:sldLayoutId id="2147483663" r:id="rId6"/>
    <p:sldLayoutId id="2147483665" r:id="rId7"/>
    <p:sldLayoutId id="2147483666" r:id="rId8"/>
    <p:sldLayoutId id="2147483667" r:id="rId9"/>
    <p:sldLayoutId id="2147483668" r:id="rId10"/>
    <p:sldLayoutId id="2147483670" r:id="rId11"/>
    <p:sldLayoutId id="2147483689" r:id="rId12"/>
    <p:sldLayoutId id="2147483687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None/>
        <a:defRPr sz="2800" b="1" kern="1200" cap="all" baseline="0">
          <a:solidFill>
            <a:srgbClr val="E50B1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None/>
        <a:defRPr sz="1600" b="0" kern="1200" cap="none" baseline="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77800" indent="-1778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rgbClr val="E50B14"/>
        </a:buClr>
        <a:buFont typeface="Wingdings" panose="05000000000000000000" pitchFamily="2" charset="2"/>
        <a:buChar char="§"/>
        <a:defRPr sz="16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355600" indent="-1778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§"/>
        <a:defRPr sz="16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31813" indent="-176213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4"/>
        </a:buClr>
        <a:buFont typeface="Calibri Light" panose="020F0302020204030204" pitchFamily="34" charset="0"/>
        <a:buChar char="-"/>
        <a:defRPr sz="140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+mj-lt"/>
        <a:buNone/>
        <a:defRPr sz="1600" b="0" kern="1200" cap="none" baseline="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0975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rgbClr val="E50B14"/>
        </a:buClr>
        <a:buFont typeface="Wingdings" panose="05000000000000000000" pitchFamily="2" charset="2"/>
        <a:buChar char="§"/>
        <a:tabLst/>
        <a:defRPr sz="16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61950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§"/>
        <a:defRPr sz="16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42925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4"/>
        </a:buClr>
        <a:buFont typeface="Calibri Light" panose="020F0302020204030204" pitchFamily="34" charset="0"/>
        <a:buChar char="-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Tijdelijke aanduiding voor afbeelding 19">
            <a:extLst>
              <a:ext uri="{FF2B5EF4-FFF2-40B4-BE49-F238E27FC236}">
                <a16:creationId xmlns:a16="http://schemas.microsoft.com/office/drawing/2014/main" id="{841A83AD-7DBB-4487-B064-16D8665B71F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0151EC00-6622-488A-B716-9D92DF42E3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0" y="-1592"/>
            <a:ext cx="6096000" cy="6858000"/>
          </a:xfrm>
          <a:solidFill>
            <a:srgbClr val="E50B14"/>
          </a:solidFill>
          <a:ln>
            <a:solidFill>
              <a:srgbClr val="E50B14"/>
            </a:solidFill>
          </a:ln>
        </p:spPr>
        <p:txBody>
          <a:bodyPr/>
          <a:lstStyle/>
          <a:p>
            <a:r>
              <a:rPr lang="en-GB" noProof="0" dirty="0"/>
              <a:t> 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21312A5C-5084-44BC-98C2-F641877128C6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GB" noProof="0" dirty="0"/>
              <a:t> </a:t>
            </a:r>
          </a:p>
        </p:txBody>
      </p:sp>
      <p:sp>
        <p:nvSpPr>
          <p:cNvPr id="16" name="Tijdelijke aanduiding voor tekst 15">
            <a:extLst>
              <a:ext uri="{FF2B5EF4-FFF2-40B4-BE49-F238E27FC236}">
                <a16:creationId xmlns:a16="http://schemas.microsoft.com/office/drawing/2014/main" id="{D493E0E6-781C-422B-9962-F9FF3ECB69CC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GB" noProof="0" dirty="0" err="1"/>
              <a:t>Raoul Grouls</a:t>
            </a:r>
            <a:endParaRPr lang="en-GB" noProof="0" dirty="0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A8E2E18B-824C-429C-B937-7A0C13512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95" y="2253939"/>
            <a:ext cx="5281812" cy="2110428"/>
          </a:xfrm>
        </p:spPr>
        <p:txBody>
          <a:bodyPr/>
          <a:lstStyle/>
          <a:p>
            <a:r>
              <a:rPr lang="en-GB" noProof="0" dirty="0">
                <a:cs typeface="Arial"/>
              </a:rPr>
              <a:t>Computer Vision</a:t>
            </a:r>
          </a:p>
        </p:txBody>
      </p:sp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5315C61D-4298-4CA9-A599-6FDD258A94E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GB" noProof="0" dirty="0"/>
              <a:t> </a:t>
            </a:r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226BD5D2-13FD-4C52-A7EF-C80F7DF4ED05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solidFill>
            <a:srgbClr val="E50B14"/>
          </a:solidFill>
        </p:spPr>
        <p:txBody>
          <a:bodyPr/>
          <a:lstStyle/>
          <a:p>
            <a:r>
              <a:rPr lang="en-GB" noProof="0" dirty="0"/>
              <a:t> 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61921523-0F17-468C-8E99-F01408C29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BBAB6-D844-4FA1-B910-E058F8F97C29}" type="datetime5">
              <a:rPr lang="en-US" smtClean="0"/>
              <a:pPr/>
              <a:t>4-Jan-21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DCA1E7B-BFFF-42AD-8367-DCE344CD192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985000"/>
            <a:ext cx="392113" cy="217488"/>
          </a:xfrm>
        </p:spPr>
        <p:txBody>
          <a:bodyPr/>
          <a:lstStyle/>
          <a:p>
            <a:fld id="{7AD0FE45-509C-4BDF-9EDE-64426F8DF3D2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463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ED7488-569E-4642-8D72-DFD296D5E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43B3-887D-4521-8A4D-0837D15BD16E}" type="datetime5">
              <a:rPr lang="en-US" smtClean="0"/>
              <a:t>4-Jan-21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F4626C-F10C-A140-A655-7A0C7E695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&lt;</a:t>
            </a:r>
            <a:r>
              <a:rPr lang="nl-NL" err="1"/>
              <a:t>Place</a:t>
            </a:r>
            <a:r>
              <a:rPr lang="nl-NL"/>
              <a:t> </a:t>
            </a:r>
            <a:r>
              <a:rPr lang="nl-NL" err="1"/>
              <a:t>footer</a:t>
            </a:r>
            <a:r>
              <a:rPr lang="nl-NL"/>
              <a:t> </a:t>
            </a:r>
            <a:r>
              <a:rPr lang="nl-NL" err="1"/>
              <a:t>here</a:t>
            </a:r>
            <a:r>
              <a:rPr lang="nl-NL"/>
              <a:t>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F1B48-6068-BA4D-A259-1D302DD74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7F5F7-6A9B-4DE6-B3AA-6E3E81FF5763}" type="slidenum">
              <a:rPr lang="nl-NL" smtClean="0"/>
              <a:t>10</a:t>
            </a:fld>
            <a:endParaRPr lang="nl-NL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23A1B6-35E4-4C4E-B425-73961E43B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086" y="482460"/>
            <a:ext cx="10788957" cy="677196"/>
          </a:xfrm>
        </p:spPr>
        <p:txBody>
          <a:bodyPr/>
          <a:lstStyle/>
          <a:p>
            <a:r>
              <a:rPr lang="en-GB" noProof="0" dirty="0"/>
              <a:t>Convolutional layer</a:t>
            </a:r>
          </a:p>
        </p:txBody>
      </p:sp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AA3059ED-3C03-6945-A3CB-D56DAAFE2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670" y="723679"/>
            <a:ext cx="2238135" cy="2926183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F7DE25B7-3A10-5A44-BF8B-B866B540D5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26" y="3429000"/>
            <a:ext cx="2053820" cy="2517586"/>
          </a:xfrm>
          <a:prstGeom prst="rect">
            <a:avLst/>
          </a:prstGeom>
        </p:spPr>
      </p:pic>
      <p:pic>
        <p:nvPicPr>
          <p:cNvPr id="16" name="Picture 15" descr="A close up of a cage&#10;&#10;Description automatically generated">
            <a:extLst>
              <a:ext uri="{FF2B5EF4-FFF2-40B4-BE49-F238E27FC236}">
                <a16:creationId xmlns:a16="http://schemas.microsoft.com/office/drawing/2014/main" id="{61AAA499-0D3E-304A-A93C-8631E07FA9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760" y="3510897"/>
            <a:ext cx="2342136" cy="2585661"/>
          </a:xfrm>
          <a:prstGeom prst="rect">
            <a:avLst/>
          </a:prstGeom>
        </p:spPr>
      </p:pic>
      <p:sp>
        <p:nvSpPr>
          <p:cNvPr id="17" name="Vertical Text Placeholder 5">
            <a:extLst>
              <a:ext uri="{FF2B5EF4-FFF2-40B4-BE49-F238E27FC236}">
                <a16:creationId xmlns:a16="http://schemas.microsoft.com/office/drawing/2014/main" id="{543EF2AE-4BDF-0545-9303-AAA81BEB8C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8086" y="1009857"/>
            <a:ext cx="5037696" cy="5415413"/>
          </a:xfrm>
        </p:spPr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The filter goes through the entire depth of the input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noProof="0" dirty="0"/>
              <a:t>Parameters in filter: (width, height, channel number)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noProof="0" dirty="0"/>
              <a:t>In case of first hidden </a:t>
            </a:r>
            <a:r>
              <a:rPr lang="en-GB" dirty="0"/>
              <a:t>layer, the channel number is</a:t>
            </a:r>
            <a:r>
              <a:rPr lang="en-GB" noProof="0" dirty="0"/>
              <a:t> 3, representing the RGB colours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DF8B79-E910-4B4D-87AF-E82E7FE45439}"/>
              </a:ext>
            </a:extLst>
          </p:cNvPr>
          <p:cNvGrpSpPr/>
          <p:nvPr/>
        </p:nvGrpSpPr>
        <p:grpSpPr>
          <a:xfrm>
            <a:off x="6320026" y="831715"/>
            <a:ext cx="3411141" cy="2432851"/>
            <a:chOff x="5790308" y="1118851"/>
            <a:chExt cx="3411141" cy="2432851"/>
          </a:xfrm>
        </p:grpSpPr>
        <p:pic>
          <p:nvPicPr>
            <p:cNvPr id="10" name="Picture 9" descr="A close up of a logo&#10;&#10;Description automatically generated">
              <a:extLst>
                <a:ext uri="{FF2B5EF4-FFF2-40B4-BE49-F238E27FC236}">
                  <a16:creationId xmlns:a16="http://schemas.microsoft.com/office/drawing/2014/main" id="{11FBC4D6-78F7-C643-93F9-A4245B3FC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0308" y="1118851"/>
              <a:ext cx="3411141" cy="243285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86DD29C-49FF-624D-A9A4-337CC8FD97BC}"/>
                </a:ext>
              </a:extLst>
            </p:cNvPr>
            <p:cNvSpPr/>
            <p:nvPr/>
          </p:nvSpPr>
          <p:spPr>
            <a:xfrm>
              <a:off x="8861898" y="2335276"/>
              <a:ext cx="339551" cy="6219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347110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ED7488-569E-4642-8D72-DFD296D5E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43B3-887D-4521-8A4D-0837D15BD16E}" type="datetime5">
              <a:rPr lang="en-US" smtClean="0"/>
              <a:t>4-Jan-21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F4626C-F10C-A140-A655-7A0C7E695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&lt;</a:t>
            </a:r>
            <a:r>
              <a:rPr lang="nl-NL" err="1"/>
              <a:t>Place</a:t>
            </a:r>
            <a:r>
              <a:rPr lang="nl-NL"/>
              <a:t> </a:t>
            </a:r>
            <a:r>
              <a:rPr lang="nl-NL" err="1"/>
              <a:t>footer</a:t>
            </a:r>
            <a:r>
              <a:rPr lang="nl-NL"/>
              <a:t> </a:t>
            </a:r>
            <a:r>
              <a:rPr lang="nl-NL" err="1"/>
              <a:t>here</a:t>
            </a:r>
            <a:r>
              <a:rPr lang="nl-NL"/>
              <a:t>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F1B48-6068-BA4D-A259-1D302DD74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7F5F7-6A9B-4DE6-B3AA-6E3E81FF5763}" type="slidenum">
              <a:rPr lang="nl-NL" smtClean="0"/>
              <a:t>11</a:t>
            </a:fld>
            <a:endParaRPr lang="nl-NL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23A1B6-35E4-4C4E-B425-73961E43B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086" y="482460"/>
            <a:ext cx="10788957" cy="677196"/>
          </a:xfrm>
        </p:spPr>
        <p:txBody>
          <a:bodyPr/>
          <a:lstStyle/>
          <a:p>
            <a:r>
              <a:rPr lang="en-GB" noProof="0" dirty="0"/>
              <a:t>Convolutional layer</a:t>
            </a:r>
          </a:p>
        </p:txBody>
      </p:sp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AA3059ED-3C03-6945-A3CB-D56DAAFE2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670" y="723679"/>
            <a:ext cx="2238135" cy="2926183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F7DE25B7-3A10-5A44-BF8B-B866B540D5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26" y="3429000"/>
            <a:ext cx="2053820" cy="2517586"/>
          </a:xfrm>
          <a:prstGeom prst="rect">
            <a:avLst/>
          </a:prstGeom>
        </p:spPr>
      </p:pic>
      <p:pic>
        <p:nvPicPr>
          <p:cNvPr id="16" name="Picture 15" descr="A close up of a cage&#10;&#10;Description automatically generated">
            <a:extLst>
              <a:ext uri="{FF2B5EF4-FFF2-40B4-BE49-F238E27FC236}">
                <a16:creationId xmlns:a16="http://schemas.microsoft.com/office/drawing/2014/main" id="{61AAA499-0D3E-304A-A93C-8631E07FA9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760" y="3510897"/>
            <a:ext cx="2342136" cy="2585661"/>
          </a:xfrm>
          <a:prstGeom prst="rect">
            <a:avLst/>
          </a:prstGeom>
        </p:spPr>
      </p:pic>
      <p:sp>
        <p:nvSpPr>
          <p:cNvPr id="17" name="Vertical Text Placeholder 5">
            <a:extLst>
              <a:ext uri="{FF2B5EF4-FFF2-40B4-BE49-F238E27FC236}">
                <a16:creationId xmlns:a16="http://schemas.microsoft.com/office/drawing/2014/main" id="{543EF2AE-4BDF-0545-9303-AAA81BEB8C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8086" y="1009857"/>
            <a:ext cx="5037696" cy="5415413"/>
          </a:xfrm>
        </p:spPr>
        <p:txBody>
          <a:bodyPr/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noProof="0" dirty="0"/>
              <a:t>Later </a:t>
            </a:r>
            <a:r>
              <a:rPr lang="en-GB" dirty="0"/>
              <a:t>on, the channel number represents the amount of filters that produced feature maps.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noProof="0" dirty="0"/>
              <a:t>So, we could end up with small feature maps (eg 5x5 pixels big) but we might have 512 of those.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DF8B79-E910-4B4D-87AF-E82E7FE45439}"/>
              </a:ext>
            </a:extLst>
          </p:cNvPr>
          <p:cNvGrpSpPr/>
          <p:nvPr/>
        </p:nvGrpSpPr>
        <p:grpSpPr>
          <a:xfrm>
            <a:off x="6320026" y="831715"/>
            <a:ext cx="3411141" cy="2432851"/>
            <a:chOff x="5790308" y="1118851"/>
            <a:chExt cx="3411141" cy="2432851"/>
          </a:xfrm>
        </p:grpSpPr>
        <p:pic>
          <p:nvPicPr>
            <p:cNvPr id="10" name="Picture 9" descr="A close up of a logo&#10;&#10;Description automatically generated">
              <a:extLst>
                <a:ext uri="{FF2B5EF4-FFF2-40B4-BE49-F238E27FC236}">
                  <a16:creationId xmlns:a16="http://schemas.microsoft.com/office/drawing/2014/main" id="{11FBC4D6-78F7-C643-93F9-A4245B3FC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0308" y="1118851"/>
              <a:ext cx="3411141" cy="243285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86DD29C-49FF-624D-A9A4-337CC8FD97BC}"/>
                </a:ext>
              </a:extLst>
            </p:cNvPr>
            <p:cNvSpPr/>
            <p:nvPr/>
          </p:nvSpPr>
          <p:spPr>
            <a:xfrm>
              <a:off x="8861898" y="2335276"/>
              <a:ext cx="339551" cy="6219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707593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ED7488-569E-4642-8D72-DFD296D5E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43B3-887D-4521-8A4D-0837D15BD16E}" type="datetime5">
              <a:rPr lang="en-US" smtClean="0"/>
              <a:t>4-Jan-21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F4626C-F10C-A140-A655-7A0C7E695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&lt;Place footer here&gt;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F1B48-6068-BA4D-A259-1D302DD74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7F5F7-6A9B-4DE6-B3AA-6E3E81FF5763}" type="slidenum">
              <a:rPr lang="nl-NL" smtClean="0"/>
              <a:t>12</a:t>
            </a:fld>
            <a:endParaRPr lang="nl-NL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23A1B6-35E4-4C4E-B425-73961E43B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Convolutional layer</a:t>
            </a:r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BB222A70-F08F-A347-BABF-E54884E9D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048" y="2339823"/>
            <a:ext cx="7931903" cy="342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97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ED7488-569E-4642-8D72-DFD296D5E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43B3-887D-4521-8A4D-0837D15BD16E}" type="datetime5">
              <a:rPr lang="en-US" smtClean="0"/>
              <a:t>4-Jan-21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F4626C-F10C-A140-A655-7A0C7E695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&lt;Place footer here&gt;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F1B48-6068-BA4D-A259-1D302DD74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7F5F7-6A9B-4DE6-B3AA-6E3E81FF5763}" type="slidenum">
              <a:rPr lang="nl-NL" smtClean="0"/>
              <a:t>13</a:t>
            </a:fld>
            <a:endParaRPr lang="nl-NL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23A1B6-35E4-4C4E-B425-73961E43B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Convolutional layer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C406D4E-C92A-8C4D-AE5E-529A858F4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065" y="2226963"/>
            <a:ext cx="7884998" cy="383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770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F3D3FB-5856-F54F-AE86-FF0987CCD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43B3-887D-4521-8A4D-0837D15BD16E}" type="datetime5">
              <a:rPr lang="en-US" smtClean="0"/>
              <a:t>4-Jan-21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BEF433-0714-7344-B867-409BC0DC0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&lt;Place footer here&gt;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EB038-D25C-0644-AE33-B3C51CD72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7F5F7-6A9B-4DE6-B3AA-6E3E81FF5763}" type="slidenum">
              <a:rPr lang="nl-NL" smtClean="0"/>
              <a:t>14</a:t>
            </a:fld>
            <a:endParaRPr lang="nl-NL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730C924-6317-AE42-AE87-771BD7451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stride</a:t>
            </a:r>
          </a:p>
        </p:txBody>
      </p:sp>
      <p:pic>
        <p:nvPicPr>
          <p:cNvPr id="9" name="Picture 8" descr="A picture containing screen, building&#10;&#10;Description automatically generated">
            <a:extLst>
              <a:ext uri="{FF2B5EF4-FFF2-40B4-BE49-F238E27FC236}">
                <a16:creationId xmlns:a16="http://schemas.microsoft.com/office/drawing/2014/main" id="{747CD0DA-EC1B-FF4B-95CD-3D592D022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501" y="3285556"/>
            <a:ext cx="2701185" cy="2786323"/>
          </a:xfrm>
          <a:prstGeom prst="rect">
            <a:avLst/>
          </a:prstGeom>
        </p:spPr>
      </p:pic>
      <p:pic>
        <p:nvPicPr>
          <p:cNvPr id="11" name="Picture 10" descr="A close up of a screen&#10;&#10;Description automatically generated">
            <a:extLst>
              <a:ext uri="{FF2B5EF4-FFF2-40B4-BE49-F238E27FC236}">
                <a16:creationId xmlns:a16="http://schemas.microsoft.com/office/drawing/2014/main" id="{01CB7743-97F5-1341-A5FF-DB0063E90A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667" y="3306341"/>
            <a:ext cx="2817986" cy="2786323"/>
          </a:xfrm>
          <a:prstGeom prst="rect">
            <a:avLst/>
          </a:prstGeom>
        </p:spPr>
      </p:pic>
      <p:pic>
        <p:nvPicPr>
          <p:cNvPr id="13" name="Picture 12" descr="A close up of a screen&#10;&#10;Description automatically generated">
            <a:extLst>
              <a:ext uri="{FF2B5EF4-FFF2-40B4-BE49-F238E27FC236}">
                <a16:creationId xmlns:a16="http://schemas.microsoft.com/office/drawing/2014/main" id="{97F49ECC-6D28-7A40-B610-0942F2FCB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634" y="3257754"/>
            <a:ext cx="2633228" cy="2786323"/>
          </a:xfrm>
          <a:prstGeom prst="rect">
            <a:avLst/>
          </a:prstGeom>
        </p:spPr>
      </p:pic>
      <p:sp>
        <p:nvSpPr>
          <p:cNvPr id="14" name="Vertical Text Placeholder 5">
            <a:extLst>
              <a:ext uri="{FF2B5EF4-FFF2-40B4-BE49-F238E27FC236}">
                <a16:creationId xmlns:a16="http://schemas.microsoft.com/office/drawing/2014/main" id="{13BC1520-E778-F749-B180-CC8E8CE15E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8086" y="2090509"/>
            <a:ext cx="10795533" cy="36855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Stride: how many pixels to step when sliding the filter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Shrinks the output dimensionality, if stride &gt; 1</a:t>
            </a:r>
          </a:p>
          <a:p>
            <a:pPr marL="641350" lvl="2" indent="-285750">
              <a:buFont typeface="Arial" panose="020B0604020202020204" pitchFamily="34" charset="0"/>
              <a:buChar char="•"/>
            </a:pPr>
            <a:r>
              <a:rPr lang="en-GB" noProof="0" dirty="0"/>
              <a:t>If stride is 2, dimensionality is approx</a:t>
            </a:r>
            <a:r>
              <a:rPr lang="en-GB" dirty="0"/>
              <a:t>. halved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28116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75B7F3-6FD8-784E-91FE-7C0EE9F92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43B3-887D-4521-8A4D-0837D15BD16E}" type="datetime5">
              <a:rPr lang="en-US" smtClean="0"/>
              <a:t>4-Jan-21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31ADFC-7D28-324D-8F7C-16099D4C5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&lt;</a:t>
            </a:r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footer</a:t>
            </a:r>
            <a:r>
              <a:rPr lang="nl-NL" dirty="0"/>
              <a:t> </a:t>
            </a:r>
            <a:r>
              <a:rPr lang="nl-NL" dirty="0" err="1"/>
              <a:t>here</a:t>
            </a:r>
            <a:r>
              <a:rPr lang="nl-NL" dirty="0"/>
              <a:t>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9CDCB-729E-EC42-844C-07C808F6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7F5F7-6A9B-4DE6-B3AA-6E3E81FF5763}" type="slidenum">
              <a:rPr lang="nl-NL" smtClean="0"/>
              <a:t>15</a:t>
            </a:fld>
            <a:endParaRPr lang="nl-NL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0AC5CAB-1ED5-4846-AC45-49FEB624F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padding</a:t>
            </a:r>
          </a:p>
        </p:txBody>
      </p:sp>
      <p:pic>
        <p:nvPicPr>
          <p:cNvPr id="9" name="Picture 8" descr="A close up of a screen&#10;&#10;Description automatically generated">
            <a:extLst>
              <a:ext uri="{FF2B5EF4-FFF2-40B4-BE49-F238E27FC236}">
                <a16:creationId xmlns:a16="http://schemas.microsoft.com/office/drawing/2014/main" id="{36FDB864-FBAB-AE4A-BBED-3DD2DC515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728" y="183508"/>
            <a:ext cx="2936038" cy="2977981"/>
          </a:xfrm>
          <a:prstGeom prst="rect">
            <a:avLst/>
          </a:prstGeom>
        </p:spPr>
      </p:pic>
      <p:pic>
        <p:nvPicPr>
          <p:cNvPr id="11" name="Picture 10" descr="A close up of a screen&#10;&#10;Description automatically generated">
            <a:extLst>
              <a:ext uri="{FF2B5EF4-FFF2-40B4-BE49-F238E27FC236}">
                <a16:creationId xmlns:a16="http://schemas.microsoft.com/office/drawing/2014/main" id="{0F01C0F3-02B2-704C-8D07-15CA0F782A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017" y="3842426"/>
            <a:ext cx="2640449" cy="2694532"/>
          </a:xfrm>
          <a:prstGeom prst="rect">
            <a:avLst/>
          </a:prstGeom>
        </p:spPr>
      </p:pic>
      <p:sp>
        <p:nvSpPr>
          <p:cNvPr id="10" name="Vertical Text Placeholder 5">
            <a:extLst>
              <a:ext uri="{FF2B5EF4-FFF2-40B4-BE49-F238E27FC236}">
                <a16:creationId xmlns:a16="http://schemas.microsoft.com/office/drawing/2014/main" id="{90CF79C2-C5AF-1949-99DF-27277D95CA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11408" y="2182029"/>
            <a:ext cx="6273052" cy="373750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noProof="0" dirty="0"/>
              <a:t>No padding</a:t>
            </a:r>
          </a:p>
          <a:p>
            <a:pPr marL="641350" lvl="2" indent="-285750">
              <a:buFont typeface="Arial" panose="020B0604020202020204" pitchFamily="34" charset="0"/>
              <a:buChar char="•"/>
            </a:pPr>
            <a:r>
              <a:rPr lang="en-GB" sz="2000" noProof="0" dirty="0"/>
              <a:t>Then slide as far as we can, ignore the last pixels if one more filter does not fit</a:t>
            </a:r>
          </a:p>
          <a:p>
            <a:pPr marL="641350" lvl="2" indent="-285750">
              <a:buFont typeface="Arial" panose="020B0604020202020204" pitchFamily="34" charset="0"/>
              <a:buChar char="•"/>
            </a:pPr>
            <a:r>
              <a:rPr lang="en-GB" sz="2000" noProof="0" dirty="0"/>
              <a:t>Output size will be smaller than input 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Padding</a:t>
            </a:r>
          </a:p>
          <a:p>
            <a:pPr marL="698500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Then filter can slide out of the image</a:t>
            </a:r>
          </a:p>
          <a:p>
            <a:pPr marL="698500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Output size will be the same as input size</a:t>
            </a:r>
          </a:p>
          <a:p>
            <a:pPr marL="698500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Why: because otherwise for a deep network the activation layer would shrink very quickly</a:t>
            </a:r>
          </a:p>
        </p:txBody>
      </p:sp>
    </p:spTree>
    <p:extLst>
      <p:ext uri="{BB962C8B-B14F-4D97-AF65-F5344CB8AC3E}">
        <p14:creationId xmlns:p14="http://schemas.microsoft.com/office/powerpoint/2010/main" val="849330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ADF69B-4B61-D34F-A354-56749F04E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43B3-887D-4521-8A4D-0837D15BD16E}" type="datetime5">
              <a:rPr lang="en-US" smtClean="0"/>
              <a:t>4-Jan-21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5F6707-23A2-2349-B614-A84FACA42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&lt;Place footer here&gt;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A63F2-7E19-5E40-9CF5-64C2059BD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7F5F7-6A9B-4DE6-B3AA-6E3E81FF5763}" type="slidenum">
              <a:rPr lang="nl-NL" smtClean="0"/>
              <a:t>16</a:t>
            </a:fld>
            <a:endParaRPr lang="nl-NL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146C598-0F8E-D64D-BFE3-D0F746FF4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1X1 convolutional layer</a:t>
            </a:r>
          </a:p>
        </p:txBody>
      </p:sp>
      <p:sp>
        <p:nvSpPr>
          <p:cNvPr id="8" name="Vertical Text Placeholder 5">
            <a:extLst>
              <a:ext uri="{FF2B5EF4-FFF2-40B4-BE49-F238E27FC236}">
                <a16:creationId xmlns:a16="http://schemas.microsoft.com/office/drawing/2014/main" id="{6A988406-B1A3-A44D-9C1D-524F6F5878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8086" y="2090509"/>
            <a:ext cx="5771987" cy="36855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A fully connected layer in between channels</a:t>
            </a:r>
          </a:p>
          <a:p>
            <a:pPr marL="641350" lvl="2" indent="-285750">
              <a:buFont typeface="Arial" panose="020B0604020202020204" pitchFamily="34" charset="0"/>
              <a:buChar char="•"/>
            </a:pPr>
            <a:r>
              <a:rPr lang="en-GB" noProof="0" dirty="0"/>
              <a:t>Weights are shared in between all spatial positions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Preserves spatial dimensions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Can be used to reduce the number of channels</a:t>
            </a:r>
          </a:p>
          <a:p>
            <a:pPr marL="641350" lvl="2" indent="-285750">
              <a:buFont typeface="Arial" panose="020B0604020202020204" pitchFamily="34" charset="0"/>
              <a:buChar char="•"/>
            </a:pPr>
            <a:r>
              <a:rPr lang="en-GB" noProof="0" dirty="0"/>
              <a:t>“Bottleneck layer”</a:t>
            </a:r>
          </a:p>
        </p:txBody>
      </p:sp>
      <p:pic>
        <p:nvPicPr>
          <p:cNvPr id="9" name="Picture 8" descr="A picture containing game, table&#10;&#10;Description automatically generated">
            <a:extLst>
              <a:ext uri="{FF2B5EF4-FFF2-40B4-BE49-F238E27FC236}">
                <a16:creationId xmlns:a16="http://schemas.microsoft.com/office/drawing/2014/main" id="{05A231BE-B4BD-6449-82A7-6AD4427D5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991" y="3382066"/>
            <a:ext cx="1609895" cy="2465605"/>
          </a:xfrm>
          <a:prstGeom prst="rect">
            <a:avLst/>
          </a:prstGeom>
        </p:spPr>
      </p:pic>
      <p:pic>
        <p:nvPicPr>
          <p:cNvPr id="12" name="Picture 11" descr="A close up of a device&#10;&#10;Description automatically generated">
            <a:extLst>
              <a:ext uri="{FF2B5EF4-FFF2-40B4-BE49-F238E27FC236}">
                <a16:creationId xmlns:a16="http://schemas.microsoft.com/office/drawing/2014/main" id="{D34BE5FD-2DB8-6340-AB88-4D6D21D55B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725" y="4219261"/>
            <a:ext cx="2402926" cy="541787"/>
          </a:xfrm>
          <a:prstGeom prst="rect">
            <a:avLst/>
          </a:prstGeom>
        </p:spPr>
      </p:pic>
      <p:pic>
        <p:nvPicPr>
          <p:cNvPr id="14" name="Picture 13" descr="A picture containing game, table&#10;&#10;Description automatically generated">
            <a:extLst>
              <a:ext uri="{FF2B5EF4-FFF2-40B4-BE49-F238E27FC236}">
                <a16:creationId xmlns:a16="http://schemas.microsoft.com/office/drawing/2014/main" id="{29876D8D-38D3-4A47-9599-6139AEE9AB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238" y="3393423"/>
            <a:ext cx="1380365" cy="234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2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ED7488-569E-4642-8D72-DFD296D5E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43B3-887D-4521-8A4D-0837D15BD16E}" type="datetime5">
              <a:rPr lang="en-US" smtClean="0"/>
              <a:t>4-Jan-21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F4626C-F10C-A140-A655-7A0C7E695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&lt;Place footer here&gt;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F1B48-6068-BA4D-A259-1D302DD74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7F5F7-6A9B-4DE6-B3AA-6E3E81FF5763}" type="slidenum">
              <a:rPr lang="nl-NL" smtClean="0"/>
              <a:t>17</a:t>
            </a:fld>
            <a:endParaRPr lang="nl-NL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C52F72D6-4087-2F49-AD8C-EA5331E5D6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Number of filters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Filter spatial size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Stride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Padding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23A1B6-35E4-4C4E-B425-73961E43B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Convolutional layer design choices</a:t>
            </a:r>
          </a:p>
        </p:txBody>
      </p:sp>
    </p:spTree>
    <p:extLst>
      <p:ext uri="{BB962C8B-B14F-4D97-AF65-F5344CB8AC3E}">
        <p14:creationId xmlns:p14="http://schemas.microsoft.com/office/powerpoint/2010/main" val="840018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ED7488-569E-4642-8D72-DFD296D5E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43B3-887D-4521-8A4D-0837D15BD16E}" type="datetime5">
              <a:rPr lang="en-US" smtClean="0"/>
              <a:t>4-Jan-21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F4626C-F10C-A140-A655-7A0C7E695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&lt;Place footer here&gt;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F1B48-6068-BA4D-A259-1D302DD74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7F5F7-6A9B-4DE6-B3AA-6E3E81FF5763}" type="slidenum">
              <a:rPr lang="nl-NL" smtClean="0"/>
              <a:t>18</a:t>
            </a:fld>
            <a:endParaRPr lang="nl-NL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C52F72D6-4087-2F49-AD8C-EA5331E5D6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8086" y="2090509"/>
            <a:ext cx="5076733" cy="36855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To </a:t>
            </a:r>
            <a:r>
              <a:rPr lang="en-GB" noProof="0" dirty="0" err="1"/>
              <a:t>downsample</a:t>
            </a:r>
            <a:r>
              <a:rPr lang="en-GB" noProof="0" dirty="0"/>
              <a:t> the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Swipes through the input and performs the aggregating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Does this in every channel independently</a:t>
            </a:r>
          </a:p>
          <a:p>
            <a:pPr marL="641350" lvl="2" indent="-285750">
              <a:buFont typeface="Arial" panose="020B0604020202020204" pitchFamily="34" charset="0"/>
              <a:buChar char="•"/>
            </a:pPr>
            <a:r>
              <a:rPr lang="en-GB" noProof="0" dirty="0"/>
              <a:t>Doesn’t effect depth dimensionality, unlike the convolutional layer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23A1B6-35E4-4C4E-B425-73961E43B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Pooling</a:t>
            </a:r>
          </a:p>
        </p:txBody>
      </p:sp>
      <p:pic>
        <p:nvPicPr>
          <p:cNvPr id="9" name="Picture 8" descr="A close up of a clock&#10;&#10;Description automatically generated">
            <a:extLst>
              <a:ext uri="{FF2B5EF4-FFF2-40B4-BE49-F238E27FC236}">
                <a16:creationId xmlns:a16="http://schemas.microsoft.com/office/drawing/2014/main" id="{2B2401AC-1F15-614B-8F82-FE00279A2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815" y="1823446"/>
            <a:ext cx="4329328" cy="321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43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ED7488-569E-4642-8D72-DFD296D5E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43B3-887D-4521-8A4D-0837D15BD16E}" type="datetime5">
              <a:rPr lang="en-US" smtClean="0"/>
              <a:t>4-Jan-21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F4626C-F10C-A140-A655-7A0C7E695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&lt;Place footer here&gt;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F1B48-6068-BA4D-A259-1D302DD74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7F5F7-6A9B-4DE6-B3AA-6E3E81FF5763}" type="slidenum">
              <a:rPr lang="nl-NL" smtClean="0"/>
              <a:t>19</a:t>
            </a:fld>
            <a:endParaRPr lang="nl-NL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C52F72D6-4087-2F49-AD8C-EA5331E5D6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8086" y="2200526"/>
            <a:ext cx="5076733" cy="3685599"/>
          </a:xfrm>
        </p:spPr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Pooling, or convolution with stride 2?</a:t>
            </a:r>
          </a:p>
          <a:p>
            <a:pPr marL="641350" lvl="2" indent="-285750">
              <a:buFont typeface="Arial" panose="020B0604020202020204" pitchFamily="34" charset="0"/>
              <a:buChar char="•"/>
            </a:pPr>
            <a:r>
              <a:rPr lang="en-GB" noProof="0" dirty="0"/>
              <a:t>Contains no learnable parameters</a:t>
            </a:r>
          </a:p>
          <a:p>
            <a:pPr marL="641350" lvl="2" indent="-285750">
              <a:buFont typeface="Arial" panose="020B0604020202020204" pitchFamily="34" charset="0"/>
              <a:buChar char="•"/>
            </a:pPr>
            <a:r>
              <a:rPr lang="en-GB" noProof="0" dirty="0"/>
              <a:t>Introduces some translational invariance</a:t>
            </a:r>
          </a:p>
          <a:p>
            <a:pPr marL="641350" lvl="2" indent="-285750">
              <a:buFont typeface="Arial" panose="020B0604020202020204" pitchFamily="34" charset="0"/>
              <a:buChar char="•"/>
            </a:pPr>
            <a:r>
              <a:rPr lang="en-GB" noProof="0" dirty="0"/>
              <a:t>But sometimes conv with stride &gt; 1 works better, and some architecturs remove maxpooling altogether in favor of stride=2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GB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23A1B6-35E4-4C4E-B425-73961E43B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Pooling</a:t>
            </a:r>
          </a:p>
        </p:txBody>
      </p:sp>
      <p:pic>
        <p:nvPicPr>
          <p:cNvPr id="9" name="Picture 8" descr="A close up of a clock&#10;&#10;Description automatically generated">
            <a:extLst>
              <a:ext uri="{FF2B5EF4-FFF2-40B4-BE49-F238E27FC236}">
                <a16:creationId xmlns:a16="http://schemas.microsoft.com/office/drawing/2014/main" id="{2B2401AC-1F15-614B-8F82-FE00279A2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815" y="1823446"/>
            <a:ext cx="4329328" cy="321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722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ED7488-569E-4642-8D72-DFD296D5E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43B3-887D-4521-8A4D-0837D15BD16E}" type="datetime5">
              <a:rPr lang="en-US" smtClean="0"/>
              <a:t>4-Jan-21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F4626C-F10C-A140-A655-7A0C7E695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&lt;Place footer here&gt;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F1B48-6068-BA4D-A259-1D302DD74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7F5F7-6A9B-4DE6-B3AA-6E3E81FF5763}" type="slidenum">
              <a:rPr lang="nl-NL" smtClean="0"/>
              <a:t>2</a:t>
            </a:fld>
            <a:endParaRPr lang="nl-NL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C52F72D6-4087-2F49-AD8C-EA5331E5D6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8086" y="2090509"/>
            <a:ext cx="9924517" cy="36855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Convolutional network components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dirty="0"/>
              <a:t>Training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dirty="0"/>
              <a:t>CNN architectures</a:t>
            </a:r>
          </a:p>
          <a:p>
            <a:pPr marL="641350" lvl="2" indent="-285750">
              <a:buFont typeface="Arial" panose="020B0604020202020204" pitchFamily="34" charset="0"/>
              <a:buChar char="•"/>
            </a:pPr>
            <a:r>
              <a:rPr lang="en-GB" dirty="0"/>
              <a:t>Image classification</a:t>
            </a:r>
          </a:p>
          <a:p>
            <a:pPr marL="641350" lvl="2" indent="-285750">
              <a:buFont typeface="Arial" panose="020B0604020202020204" pitchFamily="34" charset="0"/>
              <a:buChar char="•"/>
            </a:pPr>
            <a:r>
              <a:rPr lang="en-GB" dirty="0"/>
              <a:t>Semantic segmentation</a:t>
            </a:r>
          </a:p>
          <a:p>
            <a:pPr marL="641350" lvl="2" indent="-285750">
              <a:buFont typeface="Arial" panose="020B0604020202020204" pitchFamily="34" charset="0"/>
              <a:buChar char="•"/>
            </a:pPr>
            <a:r>
              <a:rPr lang="en-GB" dirty="0"/>
              <a:t>Object detection</a:t>
            </a:r>
          </a:p>
          <a:p>
            <a:pPr marL="641350" lvl="2" indent="-285750">
              <a:buFont typeface="Arial" panose="020B0604020202020204" pitchFamily="34" charset="0"/>
              <a:buChar char="•"/>
            </a:pPr>
            <a:r>
              <a:rPr lang="en-GB" dirty="0"/>
              <a:t>Instance segmentation</a:t>
            </a:r>
          </a:p>
          <a:p>
            <a:pPr marL="641350" lvl="2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23A1B6-35E4-4C4E-B425-73961E43B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Table of content</a:t>
            </a:r>
          </a:p>
        </p:txBody>
      </p:sp>
    </p:spTree>
    <p:extLst>
      <p:ext uri="{BB962C8B-B14F-4D97-AF65-F5344CB8AC3E}">
        <p14:creationId xmlns:p14="http://schemas.microsoft.com/office/powerpoint/2010/main" val="1062284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0D907D-A636-7E49-A7A2-18A07D116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43B3-887D-4521-8A4D-0837D15BD16E}" type="datetime5">
              <a:rPr lang="en-US" smtClean="0"/>
              <a:t>4-Jan-21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E37B18-0D97-F344-BAED-AF637AEB1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&lt;Place footer here&gt;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DC476-554F-5F4A-B6A6-3ECE46819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7F5F7-6A9B-4DE6-B3AA-6E3E81FF5763}" type="slidenum">
              <a:rPr lang="nl-NL" smtClean="0"/>
              <a:t>20</a:t>
            </a:fld>
            <a:endParaRPr lang="nl-NL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19C6066C-46AD-0640-B588-F591EB8B2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8087" y="2090509"/>
            <a:ext cx="5190096" cy="36855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Max</a:t>
            </a:r>
          </a:p>
          <a:p>
            <a:pPr marL="641350" lvl="2" indent="-285750">
              <a:buFont typeface="Arial" panose="020B0604020202020204" pitchFamily="34" charset="0"/>
              <a:buChar char="•"/>
            </a:pPr>
            <a:r>
              <a:rPr lang="en-GB" noProof="0" dirty="0"/>
              <a:t>Intuition: If there was any high feature value in the area, we only care about that, not the other values</a:t>
            </a:r>
          </a:p>
          <a:p>
            <a:pPr marL="641350" lvl="2" indent="-285750">
              <a:buFont typeface="Arial" panose="020B0604020202020204" pitchFamily="34" charset="0"/>
              <a:buChar char="•"/>
            </a:pPr>
            <a:r>
              <a:rPr lang="en-GB" noProof="0" dirty="0"/>
              <a:t>More translational invariance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Average</a:t>
            </a:r>
          </a:p>
          <a:p>
            <a:pPr marL="641350" lvl="2" indent="-285750">
              <a:buFont typeface="Arial" panose="020B0604020202020204" pitchFamily="34" charset="0"/>
              <a:buChar char="•"/>
            </a:pPr>
            <a:r>
              <a:rPr lang="en-GB" noProof="0" dirty="0"/>
              <a:t>Intuition: Makes a more smooth </a:t>
            </a:r>
            <a:r>
              <a:rPr lang="en-GB" noProof="0" dirty="0" err="1"/>
              <a:t>downsampling</a:t>
            </a:r>
            <a:endParaRPr lang="en-GB" noProof="0" dirty="0"/>
          </a:p>
          <a:p>
            <a:pPr marL="641350" lvl="2" indent="-285750">
              <a:buFont typeface="Arial" panose="020B0604020202020204" pitchFamily="34" charset="0"/>
              <a:buChar char="•"/>
            </a:pPr>
            <a:r>
              <a:rPr lang="en-GB" noProof="0" dirty="0"/>
              <a:t>Keeps the spatial structure more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Usually max is preferred over average pooling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C948E32-1574-6D46-9CFA-8678C7430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Pooling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DA474E-82F6-1F42-9421-350293017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590" y="1349308"/>
            <a:ext cx="4769427" cy="415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271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ED7488-569E-4642-8D72-DFD296D5E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43B3-887D-4521-8A4D-0837D15BD16E}" type="datetime5">
              <a:rPr lang="en-US" smtClean="0"/>
              <a:t>4-Jan-21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F4626C-F10C-A140-A655-7A0C7E695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&lt;Place footer here&gt;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F1B48-6068-BA4D-A259-1D302DD74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7F5F7-6A9B-4DE6-B3AA-6E3E81FF5763}" type="slidenum">
              <a:rPr lang="nl-NL" smtClean="0"/>
              <a:t>21</a:t>
            </a:fld>
            <a:endParaRPr lang="nl-NL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C52F72D6-4087-2F49-AD8C-EA5331E5D6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Filter size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Stride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Type</a:t>
            </a:r>
          </a:p>
          <a:p>
            <a:pPr marL="641350" lvl="2" indent="-285750">
              <a:buFont typeface="Arial" panose="020B0604020202020204" pitchFamily="34" charset="0"/>
              <a:buChar char="•"/>
            </a:pPr>
            <a:r>
              <a:rPr lang="en-GB" noProof="0" dirty="0"/>
              <a:t>Max</a:t>
            </a:r>
          </a:p>
          <a:p>
            <a:pPr marL="641350" lvl="2" indent="-285750">
              <a:buFont typeface="Arial" panose="020B0604020202020204" pitchFamily="34" charset="0"/>
              <a:buChar char="•"/>
            </a:pPr>
            <a:r>
              <a:rPr lang="en-GB" noProof="0" dirty="0"/>
              <a:t>Average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Common settings</a:t>
            </a:r>
          </a:p>
          <a:p>
            <a:pPr marL="641350" lvl="2" indent="-285750">
              <a:buFont typeface="Arial" panose="020B0604020202020204" pitchFamily="34" charset="0"/>
              <a:buChar char="•"/>
            </a:pPr>
            <a:r>
              <a:rPr lang="en-GB" noProof="0" dirty="0"/>
              <a:t>Max, F=2, S=2</a:t>
            </a:r>
          </a:p>
          <a:p>
            <a:pPr marL="641350" lvl="2" indent="-285750">
              <a:buFont typeface="Arial" panose="020B0604020202020204" pitchFamily="34" charset="0"/>
              <a:buChar char="•"/>
            </a:pPr>
            <a:r>
              <a:rPr lang="en-GB" noProof="0" dirty="0"/>
              <a:t>Max, F=3, S=2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23A1B6-35E4-4C4E-B425-73961E43B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Pooling design choices</a:t>
            </a:r>
          </a:p>
        </p:txBody>
      </p:sp>
    </p:spTree>
    <p:extLst>
      <p:ext uri="{BB962C8B-B14F-4D97-AF65-F5344CB8AC3E}">
        <p14:creationId xmlns:p14="http://schemas.microsoft.com/office/powerpoint/2010/main" val="3997851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ED7488-569E-4642-8D72-DFD296D5E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43B3-887D-4521-8A4D-0837D15BD16E}" type="datetime5">
              <a:rPr lang="en-US" smtClean="0"/>
              <a:t>4-Jan-21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F4626C-F10C-A140-A655-7A0C7E695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&lt;</a:t>
            </a:r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footer</a:t>
            </a:r>
            <a:r>
              <a:rPr lang="nl-NL" dirty="0"/>
              <a:t> </a:t>
            </a:r>
            <a:r>
              <a:rPr lang="nl-NL" dirty="0" err="1"/>
              <a:t>here</a:t>
            </a:r>
            <a:r>
              <a:rPr lang="nl-NL" dirty="0"/>
              <a:t>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F1B48-6068-BA4D-A259-1D302DD74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7F5F7-6A9B-4DE6-B3AA-6E3E81FF5763}" type="slidenum">
              <a:rPr lang="nl-NL" smtClean="0"/>
              <a:t>22</a:t>
            </a:fld>
            <a:endParaRPr lang="nl-NL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C52F72D6-4087-2F49-AD8C-EA5331E5D6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8086" y="2473570"/>
            <a:ext cx="6193333" cy="3358819"/>
          </a:xfrm>
        </p:spPr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Flatten the last activation maps into a single 1D vector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The output layers should either use a softmax for classification, or use no activation at all.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noProof="0" dirty="0" err="1"/>
              <a:t>Softmax</a:t>
            </a:r>
            <a:r>
              <a:rPr lang="en-GB" noProof="0" dirty="0"/>
              <a:t> turns the logits (ranging from –inf to +inf) into a probability distribution (positive numbers that add up to 1 over all the output neurons)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dirty="0"/>
              <a:t>If you don’t use a softmax, you should set </a:t>
            </a:r>
            <a:r>
              <a:rPr lang="nl-NL" sz="1200">
                <a:latin typeface="Andale Mono" panose="020B0509000000000004" pitchFamily="49" charset="0"/>
              </a:rPr>
              <a:t>from_logits=True </a:t>
            </a:r>
            <a:r>
              <a:rPr lang="nl-NL"/>
              <a:t>in your loss function.</a:t>
            </a:r>
            <a:endParaRPr lang="en-GB" noProof="0" dirty="0"/>
          </a:p>
          <a:p>
            <a:endParaRPr lang="en-GB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23A1B6-35E4-4C4E-B425-73961E43B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087" y="1467797"/>
            <a:ext cx="6062932" cy="506971"/>
          </a:xfrm>
        </p:spPr>
        <p:txBody>
          <a:bodyPr/>
          <a:lstStyle/>
          <a:p>
            <a:r>
              <a:rPr lang="en-GB" noProof="0" dirty="0"/>
              <a:t>Fully Connected layers, </a:t>
            </a:r>
            <a:r>
              <a:rPr lang="en-GB" noProof="0" dirty="0" err="1"/>
              <a:t>softmax</a:t>
            </a:r>
            <a:endParaRPr lang="en-GB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D81095-0D44-7547-9F76-B91B681EDA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99"/>
          <a:stretch/>
        </p:blipFill>
        <p:spPr>
          <a:xfrm>
            <a:off x="7085383" y="2533135"/>
            <a:ext cx="4927600" cy="23304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CDB35A-0728-E241-85B0-46C60A4DB1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90" t="19811" r="10985"/>
          <a:stretch/>
        </p:blipFill>
        <p:spPr>
          <a:xfrm>
            <a:off x="7360164" y="137875"/>
            <a:ext cx="3990109" cy="16905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F251CE-7148-8948-97CD-8F0F38AA9F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711"/>
          <a:stretch/>
        </p:blipFill>
        <p:spPr>
          <a:xfrm>
            <a:off x="7828801" y="5349268"/>
            <a:ext cx="2798214" cy="105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763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4CC621-386B-6240-A7EB-5955959A1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43B3-887D-4521-8A4D-0837D15BD16E}" type="datetime5">
              <a:rPr lang="en-US" smtClean="0"/>
              <a:t>4-Jan-21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A8CBA1-C846-904D-A52D-DD5FFB528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&lt;Place footer here&gt;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1F98A-F0F1-4247-ACEF-9A8B77DC7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7F5F7-6A9B-4DE6-B3AA-6E3E81FF5763}" type="slidenum">
              <a:rPr lang="nl-NL" smtClean="0"/>
              <a:t>23</a:t>
            </a:fld>
            <a:endParaRPr lang="nl-NL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D024230-EC74-DC4C-8BBB-D00729648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521" y="3198558"/>
            <a:ext cx="10788957" cy="460883"/>
          </a:xfrm>
        </p:spPr>
        <p:txBody>
          <a:bodyPr/>
          <a:lstStyle/>
          <a:p>
            <a:pPr algn="ctr"/>
            <a:r>
              <a:rPr lang="en-GB" noProof="0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1251547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96E922-35FF-FB4D-B98A-46FFB393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43B3-887D-4521-8A4D-0837D15BD16E}" type="datetime5">
              <a:rPr lang="en-US" smtClean="0"/>
              <a:t>4-Jan-21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D17BA3-CE8F-7747-A837-CB392F87D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&lt;Place footer here&gt;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4A34F-7072-4842-9112-2F15F7A62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7F5F7-6A9B-4DE6-B3AA-6E3E81FF5763}" type="slidenum">
              <a:rPr lang="nl-NL" smtClean="0"/>
              <a:t>24</a:t>
            </a:fld>
            <a:endParaRPr lang="nl-NL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5A733B5F-B5AA-5445-9DA1-23E1FFE70B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8086" y="1453197"/>
            <a:ext cx="10795533" cy="435447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Sometimes you overfit, because you don’t have enough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Idea: Pretrain model on a large generic dataset, then refine on your problem specific data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Motivation: the features that the model learned from pretraining will be generic, and useful for your data set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5B23806-3797-2847-B01D-958A01643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086" y="925800"/>
            <a:ext cx="10788957" cy="460883"/>
          </a:xfrm>
        </p:spPr>
        <p:txBody>
          <a:bodyPr/>
          <a:lstStyle/>
          <a:p>
            <a:r>
              <a:rPr lang="en-GB" noProof="0" dirty="0"/>
              <a:t>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3397644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96E922-35FF-FB4D-B98A-46FFB393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43B3-887D-4521-8A4D-0837D15BD16E}" type="datetime5">
              <a:rPr lang="en-US" smtClean="0"/>
              <a:t>4-Jan-21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D17BA3-CE8F-7747-A837-CB392F87D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&lt;Place footer here&gt;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4A34F-7072-4842-9112-2F15F7A62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7F5F7-6A9B-4DE6-B3AA-6E3E81FF5763}" type="slidenum">
              <a:rPr lang="nl-NL" smtClean="0"/>
              <a:t>25</a:t>
            </a:fld>
            <a:endParaRPr lang="nl-NL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5A733B5F-B5AA-5445-9DA1-23E1FFE70B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8086" y="1453197"/>
            <a:ext cx="10795533" cy="435447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Strategies</a:t>
            </a:r>
          </a:p>
          <a:p>
            <a:pPr marL="641350" lvl="2" indent="-285750">
              <a:buFont typeface="Arial" panose="020B0604020202020204" pitchFamily="34" charset="0"/>
              <a:buChar char="•"/>
            </a:pPr>
            <a:r>
              <a:rPr lang="en-GB" noProof="0" dirty="0"/>
              <a:t>Pretrain and freeze</a:t>
            </a:r>
          </a:p>
          <a:p>
            <a:pPr marL="817563" lvl="3" indent="-285750">
              <a:buFont typeface="Arial" panose="020B0604020202020204" pitchFamily="34" charset="0"/>
              <a:buChar char="•"/>
            </a:pPr>
            <a:r>
              <a:rPr lang="en-GB" noProof="0" dirty="0"/>
              <a:t>Freeze weights, except from last layer(s)</a:t>
            </a:r>
          </a:p>
          <a:p>
            <a:pPr marL="817563" lvl="3" indent="-285750">
              <a:buFont typeface="Arial" panose="020B0604020202020204" pitchFamily="34" charset="0"/>
              <a:buChar char="•"/>
            </a:pPr>
            <a:r>
              <a:rPr lang="en-GB" noProof="0" dirty="0"/>
              <a:t>Train last layer(s) with your specific dataset</a:t>
            </a:r>
          </a:p>
          <a:p>
            <a:pPr marL="641350" lvl="2" indent="-285750">
              <a:buFont typeface="Arial" panose="020B0604020202020204" pitchFamily="34" charset="0"/>
              <a:buChar char="•"/>
            </a:pPr>
            <a:r>
              <a:rPr lang="en-GB" noProof="0" dirty="0"/>
              <a:t>Pretrain and refine (can be a second step)</a:t>
            </a:r>
          </a:p>
          <a:p>
            <a:pPr marL="817563" lvl="3" indent="-285750">
              <a:buFont typeface="Arial" panose="020B0604020202020204" pitchFamily="34" charset="0"/>
              <a:buChar char="•"/>
            </a:pPr>
            <a:r>
              <a:rPr lang="en-GB" noProof="0" dirty="0"/>
              <a:t>Don’t freeze weights, just refine with your data</a:t>
            </a:r>
          </a:p>
          <a:p>
            <a:pPr marL="817563" lvl="3" indent="-285750">
              <a:buFont typeface="Arial" panose="020B0604020202020204" pitchFamily="34" charset="0"/>
              <a:buChar char="•"/>
            </a:pPr>
            <a:r>
              <a:rPr lang="en-GB" dirty="0"/>
              <a:t>Keep the learning rate low, for refining training</a:t>
            </a:r>
          </a:p>
          <a:p>
            <a:pPr lvl="3" indent="0">
              <a:buNone/>
            </a:pPr>
            <a:endParaRPr lang="en-GB" noProof="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The less data you have the smaller part of the model to refine (for very few data, only the last layer)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Transfer learning (pretraining) nowadays is a norm, not an exception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5B23806-3797-2847-B01D-958A01643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086" y="925800"/>
            <a:ext cx="10788957" cy="460883"/>
          </a:xfrm>
        </p:spPr>
        <p:txBody>
          <a:bodyPr/>
          <a:lstStyle/>
          <a:p>
            <a:r>
              <a:rPr lang="en-GB" noProof="0" dirty="0"/>
              <a:t>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16435786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96E922-35FF-FB4D-B98A-46FFB393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43B3-887D-4521-8A4D-0837D15BD16E}" type="datetime5">
              <a:rPr lang="en-US" smtClean="0"/>
              <a:t>4-Jan-21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D17BA3-CE8F-7747-A837-CB392F87D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&lt;Place footer here&gt;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4A34F-7072-4842-9112-2F15F7A62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7F5F7-6A9B-4DE6-B3AA-6E3E81FF5763}" type="slidenum">
              <a:rPr lang="nl-NL" smtClean="0"/>
              <a:t>26</a:t>
            </a:fld>
            <a:endParaRPr lang="nl-NL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5A733B5F-B5AA-5445-9DA1-23E1FFE70B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8087" y="1370080"/>
            <a:ext cx="5023092" cy="431164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noProof="0" dirty="0"/>
              <a:t>Idea: randomly transform the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noProof="0" dirty="0"/>
              <a:t>Reasoning:</a:t>
            </a:r>
          </a:p>
          <a:p>
            <a:pPr marL="641350" lvl="2" indent="-285750">
              <a:buFont typeface="Arial" panose="020B0604020202020204" pitchFamily="34" charset="0"/>
              <a:buChar char="•"/>
            </a:pPr>
            <a:r>
              <a:rPr lang="en-GB" sz="1400" noProof="0" dirty="0"/>
              <a:t>Free way of generating new training data</a:t>
            </a:r>
          </a:p>
          <a:p>
            <a:pPr marL="641350" lvl="2" indent="-285750">
              <a:buFont typeface="Arial" panose="020B0604020202020204" pitchFamily="34" charset="0"/>
              <a:buChar char="•"/>
            </a:pPr>
            <a:r>
              <a:rPr lang="en-GB" sz="1400" noProof="0" dirty="0"/>
              <a:t>Acts as a regularization</a:t>
            </a:r>
          </a:p>
          <a:p>
            <a:pPr marL="817563" lvl="3" indent="-285750">
              <a:buFont typeface="Arial" panose="020B0604020202020204" pitchFamily="34" charset="0"/>
              <a:buChar char="•"/>
            </a:pPr>
            <a:r>
              <a:rPr lang="en-GB" sz="1200" noProof="0" dirty="0"/>
              <a:t>NN doesn’t see the same pixel combination over and over again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noProof="0" dirty="0"/>
              <a:t>Transformations</a:t>
            </a:r>
          </a:p>
          <a:p>
            <a:pPr marL="641350" lvl="2" indent="-285750">
              <a:buFont typeface="Arial" panose="020B0604020202020204" pitchFamily="34" charset="0"/>
              <a:buChar char="•"/>
            </a:pPr>
            <a:r>
              <a:rPr lang="en-GB" sz="1400" noProof="0" dirty="0"/>
              <a:t>Flip</a:t>
            </a:r>
          </a:p>
          <a:p>
            <a:pPr marL="641350" lvl="2" indent="-285750">
              <a:buFont typeface="Arial" panose="020B0604020202020204" pitchFamily="34" charset="0"/>
              <a:buChar char="•"/>
            </a:pPr>
            <a:r>
              <a:rPr lang="en-GB" sz="1400" noProof="0" dirty="0"/>
              <a:t>Scale</a:t>
            </a:r>
          </a:p>
          <a:p>
            <a:pPr marL="641350" lvl="2" indent="-285750">
              <a:buFont typeface="Arial" panose="020B0604020202020204" pitchFamily="34" charset="0"/>
              <a:buChar char="•"/>
            </a:pPr>
            <a:r>
              <a:rPr lang="en-GB" sz="1400" noProof="0" dirty="0"/>
              <a:t>Crops</a:t>
            </a:r>
          </a:p>
          <a:p>
            <a:pPr marL="641350" lvl="2" indent="-285750">
              <a:buFont typeface="Arial" panose="020B0604020202020204" pitchFamily="34" charset="0"/>
              <a:buChar char="•"/>
            </a:pPr>
            <a:r>
              <a:rPr lang="en-GB" sz="1400" noProof="0" dirty="0"/>
              <a:t>Change contrast, brightness</a:t>
            </a:r>
          </a:p>
          <a:p>
            <a:pPr marL="641350" lvl="2" indent="-285750">
              <a:buFont typeface="Arial" panose="020B0604020202020204" pitchFamily="34" charset="0"/>
              <a:buChar char="•"/>
            </a:pPr>
            <a:r>
              <a:rPr lang="en-GB" sz="1400" noProof="0" dirty="0"/>
              <a:t>Colour jittering</a:t>
            </a:r>
          </a:p>
          <a:p>
            <a:pPr marL="641350" lvl="2" indent="-285750">
              <a:buFont typeface="Arial" panose="020B0604020202020204" pitchFamily="34" charset="0"/>
              <a:buChar char="•"/>
            </a:pPr>
            <a:r>
              <a:rPr lang="en-GB" sz="1400" noProof="0" dirty="0"/>
              <a:t>Salt and paper</a:t>
            </a:r>
          </a:p>
          <a:p>
            <a:pPr marL="641350" lvl="2" indent="-285750">
              <a:buFont typeface="Arial" panose="020B0604020202020204" pitchFamily="34" charset="0"/>
              <a:buChar char="•"/>
            </a:pPr>
            <a:r>
              <a:rPr lang="en-GB" sz="1400" noProof="0" dirty="0" err="1"/>
              <a:t>Cutout</a:t>
            </a:r>
            <a:r>
              <a:rPr lang="en-GB" sz="1400" noProof="0" dirty="0"/>
              <a:t> (cover parts of the image with black rectangle)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5B23806-3797-2847-B01D-958A01643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086" y="842683"/>
            <a:ext cx="10788957" cy="460883"/>
          </a:xfrm>
        </p:spPr>
        <p:txBody>
          <a:bodyPr/>
          <a:lstStyle/>
          <a:p>
            <a:r>
              <a:rPr lang="en-GB" noProof="0" dirty="0"/>
              <a:t>Data augmentation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9AE9AE-C3E5-8042-B028-6A4013A32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191" y="1303566"/>
            <a:ext cx="6106256" cy="455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05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4CC621-386B-6240-A7EB-5955959A1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43B3-887D-4521-8A4D-0837D15BD16E}" type="datetime5">
              <a:rPr lang="en-US" smtClean="0"/>
              <a:t>4-Jan-21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A8CBA1-C846-904D-A52D-DD5FFB528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&lt;Place footer here&gt;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1F98A-F0F1-4247-ACEF-9A8B77DC7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7F5F7-6A9B-4DE6-B3AA-6E3E81FF5763}" type="slidenum">
              <a:rPr lang="nl-NL" smtClean="0"/>
              <a:t>27</a:t>
            </a:fld>
            <a:endParaRPr lang="nl-NL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D024230-EC74-DC4C-8BBB-D00729648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521" y="3198558"/>
            <a:ext cx="10788957" cy="953312"/>
          </a:xfrm>
        </p:spPr>
        <p:txBody>
          <a:bodyPr/>
          <a:lstStyle/>
          <a:p>
            <a:pPr algn="ctr"/>
            <a:r>
              <a:rPr lang="en-GB" noProof="0" dirty="0" err="1"/>
              <a:t>Cnn</a:t>
            </a:r>
            <a:r>
              <a:rPr lang="en-GB" noProof="0" dirty="0"/>
              <a:t> architectures</a:t>
            </a:r>
            <a:br>
              <a:rPr lang="en-GB" noProof="0" dirty="0"/>
            </a:br>
            <a:r>
              <a:rPr lang="en-GB" sz="1800" noProof="0" dirty="0"/>
              <a:t>image classification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158888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B9EB7-CF15-A04C-BB2B-5A78A4A83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43B3-887D-4521-8A4D-0837D15BD16E}" type="datetime5">
              <a:rPr lang="en-US" smtClean="0"/>
              <a:t>4-Jan-21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602C65-622E-C34A-95B9-7145A39B1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&lt;Place footer here&gt;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99C93-EBC3-8944-A98C-3F32F0FFB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7F5F7-6A9B-4DE6-B3AA-6E3E81FF5763}" type="slidenum">
              <a:rPr lang="nl-NL" smtClean="0"/>
              <a:t>28</a:t>
            </a:fld>
            <a:endParaRPr lang="nl-NL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CA2CCDE-4F1C-2A41-B49A-F2C7DC542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408" y="415178"/>
            <a:ext cx="10788957" cy="460883"/>
          </a:xfrm>
        </p:spPr>
        <p:txBody>
          <a:bodyPr/>
          <a:lstStyle/>
          <a:p>
            <a:r>
              <a:rPr lang="en-GB" noProof="0" dirty="0" err="1"/>
              <a:t>Cnn</a:t>
            </a:r>
            <a:r>
              <a:rPr lang="en-GB" noProof="0" dirty="0"/>
              <a:t> layer numbers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737344-06B4-8048-9869-0AA0E950F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499" y="1268636"/>
            <a:ext cx="9696773" cy="479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72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B9EB7-CF15-A04C-BB2B-5A78A4A83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43B3-887D-4521-8A4D-0837D15BD16E}" type="datetime5">
              <a:rPr lang="en-US" smtClean="0"/>
              <a:t>4-Jan-21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602C65-622E-C34A-95B9-7145A39B1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&lt;Place footer here&gt;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99C93-EBC3-8944-A98C-3F32F0FFB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7F5F7-6A9B-4DE6-B3AA-6E3E81FF5763}" type="slidenum">
              <a:rPr lang="nl-NL" smtClean="0"/>
              <a:t>29</a:t>
            </a:fld>
            <a:endParaRPr lang="nl-NL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CA2CCDE-4F1C-2A41-B49A-F2C7DC542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408" y="415178"/>
            <a:ext cx="10788957" cy="460883"/>
          </a:xfrm>
        </p:spPr>
        <p:txBody>
          <a:bodyPr/>
          <a:lstStyle/>
          <a:p>
            <a:r>
              <a:rPr lang="en-GB" noProof="0" dirty="0" err="1"/>
              <a:t>LeNet and alexnet</a:t>
            </a:r>
            <a:endParaRPr lang="en-GB" noProof="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0A4BCE8E-AE88-B24F-97D7-FA16B66FB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849" y="236453"/>
            <a:ext cx="5647409" cy="609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95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746AE0-FD08-F342-8AE9-06E75526D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43B3-887D-4521-8A4D-0837D15BD16E}" type="datetime5">
              <a:rPr lang="en-US" smtClean="0"/>
              <a:t>4-Jan-21</a:t>
            </a:fld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3D4179-CAD8-4D40-959A-1B67CFFBC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&lt;Place footer here&gt;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7FE48-3892-2C49-823E-16DEE3FAD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7F5F7-6A9B-4DE6-B3AA-6E3E81FF5763}" type="slidenum">
              <a:rPr lang="nl-NL" smtClean="0"/>
              <a:t>3</a:t>
            </a:fld>
            <a:endParaRPr lang="nl-NL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727B1E-E503-7143-AE51-A6133CB7C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Computer vision tasks</a:t>
            </a:r>
          </a:p>
        </p:txBody>
      </p:sp>
      <p:pic>
        <p:nvPicPr>
          <p:cNvPr id="8" name="Picture 7" descr="A picture containing room&#10;&#10;Description automatically generated">
            <a:extLst>
              <a:ext uri="{FF2B5EF4-FFF2-40B4-BE49-F238E27FC236}">
                <a16:creationId xmlns:a16="http://schemas.microsoft.com/office/drawing/2014/main" id="{4049B15A-9BAD-1D44-AE39-B85C76F59D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0"/>
          <a:stretch/>
        </p:blipFill>
        <p:spPr>
          <a:xfrm>
            <a:off x="56595" y="2967289"/>
            <a:ext cx="9632949" cy="2044988"/>
          </a:xfrm>
          <a:prstGeom prst="rect">
            <a:avLst/>
          </a:prstGeom>
        </p:spPr>
      </p:pic>
      <p:sp>
        <p:nvSpPr>
          <p:cNvPr id="9" name="Vertical Text Placeholder 5">
            <a:extLst>
              <a:ext uri="{FF2B5EF4-FFF2-40B4-BE49-F238E27FC236}">
                <a16:creationId xmlns:a16="http://schemas.microsoft.com/office/drawing/2014/main" id="{96879146-0E0F-5C46-9DBE-626283678DAB}"/>
              </a:ext>
            </a:extLst>
          </p:cNvPr>
          <p:cNvSpPr txBox="1">
            <a:spLocks/>
          </p:cNvSpPr>
          <p:nvPr/>
        </p:nvSpPr>
        <p:spPr>
          <a:xfrm>
            <a:off x="56595" y="2215856"/>
            <a:ext cx="2262703" cy="7514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Font typeface="Wingdings" panose="05000000000000000000" pitchFamily="2" charset="2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31813" indent="-1762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+mj-lt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195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NL" sz="2400" dirty="0"/>
              <a:t>Image Classification</a:t>
            </a:r>
          </a:p>
        </p:txBody>
      </p:sp>
      <p:sp>
        <p:nvSpPr>
          <p:cNvPr id="10" name="Vertical Text Placeholder 5">
            <a:extLst>
              <a:ext uri="{FF2B5EF4-FFF2-40B4-BE49-F238E27FC236}">
                <a16:creationId xmlns:a16="http://schemas.microsoft.com/office/drawing/2014/main" id="{797809C2-DF6B-4542-B0D3-0F6CD02FB5D3}"/>
              </a:ext>
            </a:extLst>
          </p:cNvPr>
          <p:cNvSpPr txBox="1">
            <a:spLocks/>
          </p:cNvSpPr>
          <p:nvPr/>
        </p:nvSpPr>
        <p:spPr>
          <a:xfrm>
            <a:off x="70303" y="5161799"/>
            <a:ext cx="2248995" cy="74701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Font typeface="Wingdings" panose="05000000000000000000" pitchFamily="2" charset="2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31813" indent="-1762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+mj-lt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195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L" dirty="0"/>
              <a:t>Classify image</a:t>
            </a:r>
          </a:p>
        </p:txBody>
      </p:sp>
      <p:sp>
        <p:nvSpPr>
          <p:cNvPr id="11" name="Vertical Text Placeholder 5">
            <a:extLst>
              <a:ext uri="{FF2B5EF4-FFF2-40B4-BE49-F238E27FC236}">
                <a16:creationId xmlns:a16="http://schemas.microsoft.com/office/drawing/2014/main" id="{10C5B1DB-DBEA-CC42-9999-B536A531E396}"/>
              </a:ext>
            </a:extLst>
          </p:cNvPr>
          <p:cNvSpPr txBox="1">
            <a:spLocks/>
          </p:cNvSpPr>
          <p:nvPr/>
        </p:nvSpPr>
        <p:spPr>
          <a:xfrm>
            <a:off x="2487921" y="5160092"/>
            <a:ext cx="2248995" cy="74701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Font typeface="Wingdings" panose="05000000000000000000" pitchFamily="2" charset="2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31813" indent="-1762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+mj-lt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195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L" dirty="0"/>
              <a:t>Classify every pixel into a category</a:t>
            </a:r>
          </a:p>
        </p:txBody>
      </p:sp>
      <p:sp>
        <p:nvSpPr>
          <p:cNvPr id="12" name="Vertical Text Placeholder 5">
            <a:extLst>
              <a:ext uri="{FF2B5EF4-FFF2-40B4-BE49-F238E27FC236}">
                <a16:creationId xmlns:a16="http://schemas.microsoft.com/office/drawing/2014/main" id="{19AD71F3-9A23-2C4A-B128-48D12E1280CB}"/>
              </a:ext>
            </a:extLst>
          </p:cNvPr>
          <p:cNvSpPr txBox="1">
            <a:spLocks/>
          </p:cNvSpPr>
          <p:nvPr/>
        </p:nvSpPr>
        <p:spPr>
          <a:xfrm>
            <a:off x="5019839" y="5160091"/>
            <a:ext cx="2248995" cy="74701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Font typeface="Wingdings" panose="05000000000000000000" pitchFamily="2" charset="2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31813" indent="-1762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+mj-lt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195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L" dirty="0"/>
              <a:t>Classify multiple objects on an image and localize them</a:t>
            </a:r>
          </a:p>
        </p:txBody>
      </p:sp>
      <p:sp>
        <p:nvSpPr>
          <p:cNvPr id="13" name="Vertical Text Placeholder 5">
            <a:extLst>
              <a:ext uri="{FF2B5EF4-FFF2-40B4-BE49-F238E27FC236}">
                <a16:creationId xmlns:a16="http://schemas.microsoft.com/office/drawing/2014/main" id="{A7CFF91B-E0D1-2C44-B358-09A7CDFF718F}"/>
              </a:ext>
            </a:extLst>
          </p:cNvPr>
          <p:cNvSpPr txBox="1">
            <a:spLocks/>
          </p:cNvSpPr>
          <p:nvPr/>
        </p:nvSpPr>
        <p:spPr>
          <a:xfrm>
            <a:off x="7437457" y="5160091"/>
            <a:ext cx="2248995" cy="10944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Font typeface="Wingdings" panose="05000000000000000000" pitchFamily="2" charset="2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31813" indent="-1762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+mj-lt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195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L" dirty="0"/>
              <a:t>Classify multiple objects on an image, localize them and make pixel-wise object mask</a:t>
            </a:r>
          </a:p>
        </p:txBody>
      </p:sp>
      <p:sp>
        <p:nvSpPr>
          <p:cNvPr id="14" name="Vertical Text Placeholder 5">
            <a:extLst>
              <a:ext uri="{FF2B5EF4-FFF2-40B4-BE49-F238E27FC236}">
                <a16:creationId xmlns:a16="http://schemas.microsoft.com/office/drawing/2014/main" id="{C863530E-0E01-6A40-90B3-B740CE513970}"/>
              </a:ext>
            </a:extLst>
          </p:cNvPr>
          <p:cNvSpPr txBox="1">
            <a:spLocks/>
          </p:cNvSpPr>
          <p:nvPr/>
        </p:nvSpPr>
        <p:spPr>
          <a:xfrm>
            <a:off x="2390166" y="2215856"/>
            <a:ext cx="2262703" cy="7514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Font typeface="Wingdings" panose="05000000000000000000" pitchFamily="2" charset="2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31813" indent="-1762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+mj-lt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195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NL" sz="2400" dirty="0"/>
              <a:t>Semantic Segmentation</a:t>
            </a:r>
          </a:p>
        </p:txBody>
      </p:sp>
      <p:sp>
        <p:nvSpPr>
          <p:cNvPr id="15" name="Vertical Text Placeholder 5">
            <a:extLst>
              <a:ext uri="{FF2B5EF4-FFF2-40B4-BE49-F238E27FC236}">
                <a16:creationId xmlns:a16="http://schemas.microsoft.com/office/drawing/2014/main" id="{70EB42B6-97CC-8E4F-B8B5-B870A40211D9}"/>
              </a:ext>
            </a:extLst>
          </p:cNvPr>
          <p:cNvSpPr txBox="1">
            <a:spLocks/>
          </p:cNvSpPr>
          <p:nvPr/>
        </p:nvSpPr>
        <p:spPr>
          <a:xfrm>
            <a:off x="4873069" y="2215855"/>
            <a:ext cx="2262703" cy="7514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Font typeface="Wingdings" panose="05000000000000000000" pitchFamily="2" charset="2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31813" indent="-1762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+mj-lt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195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NL" sz="2400" dirty="0"/>
              <a:t>Object</a:t>
            </a:r>
            <a:br>
              <a:rPr lang="en-NL" sz="2400" dirty="0"/>
            </a:br>
            <a:r>
              <a:rPr lang="en-NL" sz="2400" dirty="0"/>
              <a:t>Detection</a:t>
            </a:r>
          </a:p>
        </p:txBody>
      </p:sp>
      <p:sp>
        <p:nvSpPr>
          <p:cNvPr id="16" name="Vertical Text Placeholder 5">
            <a:extLst>
              <a:ext uri="{FF2B5EF4-FFF2-40B4-BE49-F238E27FC236}">
                <a16:creationId xmlns:a16="http://schemas.microsoft.com/office/drawing/2014/main" id="{A277E939-EDAF-6D4E-A045-4795171BA0A8}"/>
              </a:ext>
            </a:extLst>
          </p:cNvPr>
          <p:cNvSpPr txBox="1">
            <a:spLocks/>
          </p:cNvSpPr>
          <p:nvPr/>
        </p:nvSpPr>
        <p:spPr>
          <a:xfrm>
            <a:off x="7268834" y="2215854"/>
            <a:ext cx="2262703" cy="7514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Font typeface="Wingdings" panose="05000000000000000000" pitchFamily="2" charset="2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31813" indent="-1762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+mj-lt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195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NL" sz="2400" dirty="0"/>
              <a:t>Instance Segmentation</a:t>
            </a:r>
          </a:p>
        </p:txBody>
      </p:sp>
      <p:sp>
        <p:nvSpPr>
          <p:cNvPr id="17" name="Vertical Text Placeholder 5">
            <a:extLst>
              <a:ext uri="{FF2B5EF4-FFF2-40B4-BE49-F238E27FC236}">
                <a16:creationId xmlns:a16="http://schemas.microsoft.com/office/drawing/2014/main" id="{40A8F1E1-986C-6D45-8384-326C68EC1BE1}"/>
              </a:ext>
            </a:extLst>
          </p:cNvPr>
          <p:cNvSpPr txBox="1">
            <a:spLocks/>
          </p:cNvSpPr>
          <p:nvPr/>
        </p:nvSpPr>
        <p:spPr>
          <a:xfrm>
            <a:off x="9929355" y="5160091"/>
            <a:ext cx="2248995" cy="10944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Font typeface="Wingdings" panose="05000000000000000000" pitchFamily="2" charset="2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31813" indent="-1762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+mj-lt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195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L" dirty="0"/>
              <a:t>Instance segmentation for “things” and semantic segmentation for “stuff”</a:t>
            </a:r>
          </a:p>
        </p:txBody>
      </p:sp>
      <p:sp>
        <p:nvSpPr>
          <p:cNvPr id="18" name="Vertical Text Placeholder 5">
            <a:extLst>
              <a:ext uri="{FF2B5EF4-FFF2-40B4-BE49-F238E27FC236}">
                <a16:creationId xmlns:a16="http://schemas.microsoft.com/office/drawing/2014/main" id="{81C5FA16-1548-6F47-8E9E-05570C829FC2}"/>
              </a:ext>
            </a:extLst>
          </p:cNvPr>
          <p:cNvSpPr txBox="1">
            <a:spLocks/>
          </p:cNvSpPr>
          <p:nvPr/>
        </p:nvSpPr>
        <p:spPr>
          <a:xfrm>
            <a:off x="9760732" y="2215854"/>
            <a:ext cx="2262703" cy="7514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Font typeface="Wingdings" panose="05000000000000000000" pitchFamily="2" charset="2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31813" indent="-1762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+mj-lt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195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NL" sz="2400" dirty="0"/>
              <a:t>Panoptic Segmentation</a:t>
            </a:r>
          </a:p>
        </p:txBody>
      </p: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8FBC7059-23B3-0943-82D8-8AC369C028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746" y="3069114"/>
            <a:ext cx="2374673" cy="1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5285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96E922-35FF-FB4D-B98A-46FFB393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43B3-887D-4521-8A4D-0837D15BD16E}" type="datetime5">
              <a:rPr lang="en-US" smtClean="0"/>
              <a:t>4-Jan-21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D17BA3-CE8F-7747-A837-CB392F87D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&lt;Place footer here&gt;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4A34F-7072-4842-9112-2F15F7A62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7F5F7-6A9B-4DE6-B3AA-6E3E81FF5763}" type="slidenum">
              <a:rPr lang="nl-NL" smtClean="0"/>
              <a:t>30</a:t>
            </a:fld>
            <a:endParaRPr lang="nl-NL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5A733B5F-B5AA-5445-9DA1-23E1FFE70B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8086" y="2090509"/>
            <a:ext cx="10795533" cy="133849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Effective receptive field is the total area of inputs, a set of layers is looking at combined, to calculate one element of the activation map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5B23806-3797-2847-B01D-958A01643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Effective receptive field</a:t>
            </a:r>
          </a:p>
        </p:txBody>
      </p:sp>
      <p:pic>
        <p:nvPicPr>
          <p:cNvPr id="8" name="Picture 7" descr="A picture containing crossword, text&#10;&#10;Description automatically generated">
            <a:extLst>
              <a:ext uri="{FF2B5EF4-FFF2-40B4-BE49-F238E27FC236}">
                <a16:creationId xmlns:a16="http://schemas.microsoft.com/office/drawing/2014/main" id="{4C3667BB-99BC-7D4C-AE9F-F659C2C52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99" y="2957587"/>
            <a:ext cx="9285287" cy="2713554"/>
          </a:xfrm>
          <a:prstGeom prst="rect">
            <a:avLst/>
          </a:prstGeom>
        </p:spPr>
      </p:pic>
      <p:sp>
        <p:nvSpPr>
          <p:cNvPr id="9" name="Vertical Text Placeholder 5">
            <a:extLst>
              <a:ext uri="{FF2B5EF4-FFF2-40B4-BE49-F238E27FC236}">
                <a16:creationId xmlns:a16="http://schemas.microsoft.com/office/drawing/2014/main" id="{7932AECD-C1AF-DE45-9DEE-57AAAB5B2DA9}"/>
              </a:ext>
            </a:extLst>
          </p:cNvPr>
          <p:cNvSpPr txBox="1">
            <a:spLocks/>
          </p:cNvSpPr>
          <p:nvPr/>
        </p:nvSpPr>
        <p:spPr>
          <a:xfrm>
            <a:off x="3011615" y="5842531"/>
            <a:ext cx="6412975" cy="44025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Font typeface="Wingdings" panose="05000000000000000000" pitchFamily="2" charset="2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31813" indent="-1762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+mj-lt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195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The effective receptive field of 3 stacked 3X3 filters is 7</a:t>
            </a:r>
          </a:p>
        </p:txBody>
      </p:sp>
    </p:spTree>
    <p:extLst>
      <p:ext uri="{BB962C8B-B14F-4D97-AF65-F5344CB8AC3E}">
        <p14:creationId xmlns:p14="http://schemas.microsoft.com/office/powerpoint/2010/main" val="396852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96E922-35FF-FB4D-B98A-46FFB393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43B3-887D-4521-8A4D-0837D15BD16E}" type="datetime5">
              <a:rPr lang="en-US" smtClean="0"/>
              <a:t>4-Jan-21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D17BA3-CE8F-7747-A837-CB392F87D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&lt;Place footer here&gt;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4A34F-7072-4842-9112-2F15F7A62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7F5F7-6A9B-4DE6-B3AA-6E3E81FF5763}" type="slidenum">
              <a:rPr lang="nl-NL" smtClean="0"/>
              <a:t>31</a:t>
            </a:fld>
            <a:endParaRPr lang="nl-NL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5A733B5F-B5AA-5445-9DA1-23E1FFE70B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8087" y="876069"/>
            <a:ext cx="5798072" cy="5186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</a:t>
            </a:r>
            <a:r>
              <a:rPr lang="en-GB" noProof="0" dirty="0"/>
              <a:t>esign principals</a:t>
            </a:r>
          </a:p>
          <a:p>
            <a:pPr marL="641350" lvl="2" indent="-285750">
              <a:buFont typeface="Arial" panose="020B0604020202020204" pitchFamily="34" charset="0"/>
              <a:buChar char="•"/>
            </a:pPr>
            <a:r>
              <a:rPr lang="en-GB" noProof="0" dirty="0"/>
              <a:t>Smaller filters, but deeper</a:t>
            </a:r>
          </a:p>
          <a:p>
            <a:pPr marL="641350" lvl="2" indent="-285750">
              <a:buFont typeface="Arial" panose="020B0604020202020204" pitchFamily="34" charset="0"/>
              <a:buChar char="•"/>
            </a:pPr>
            <a:r>
              <a:rPr lang="en-GB" noProof="0" dirty="0"/>
              <a:t>Double channel number after each pool</a:t>
            </a:r>
          </a:p>
          <a:p>
            <a:pPr marL="641350" lvl="2" indent="-285750">
              <a:buFont typeface="Arial" panose="020B0604020202020204" pitchFamily="34" charset="0"/>
              <a:buChar char="•"/>
            </a:pPr>
            <a:r>
              <a:rPr lang="en-GB" dirty="0"/>
              <a:t>deeper, more nonlinearities</a:t>
            </a:r>
          </a:p>
          <a:p>
            <a:pPr marL="641350" lvl="2" indent="-285750">
              <a:buFont typeface="Arial" panose="020B0604020202020204" pitchFamily="34" charset="0"/>
              <a:buChar char="•"/>
            </a:pPr>
            <a:endParaRPr lang="en-GB" noProof="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Double channel number after each pool</a:t>
            </a:r>
          </a:p>
          <a:p>
            <a:pPr marL="641350" lvl="2" indent="-285750">
              <a:buFont typeface="Arial" panose="020B0604020202020204" pitchFamily="34" charset="0"/>
              <a:buChar char="•"/>
            </a:pPr>
            <a:r>
              <a:rPr lang="en-GB" noProof="0" dirty="0"/>
              <a:t>Keeps constant compute over depth (pool reduces spatial resolution)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5B23806-3797-2847-B01D-958A01643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086" y="348672"/>
            <a:ext cx="10788957" cy="460883"/>
          </a:xfrm>
        </p:spPr>
        <p:txBody>
          <a:bodyPr/>
          <a:lstStyle/>
          <a:p>
            <a:r>
              <a:rPr lang="en-GB" noProof="0" dirty="0" err="1"/>
              <a:t>vgg</a:t>
            </a:r>
            <a:endParaRPr lang="en-GB" noProof="0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325B56-C97E-E645-87A8-7D9A932E9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158" y="266700"/>
            <a:ext cx="54610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7781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948C12-FCA2-EB4A-B76B-66E9E6E53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43B3-887D-4521-8A4D-0837D15BD16E}" type="datetime5">
              <a:rPr lang="en-US" smtClean="0"/>
              <a:t>4-Jan-21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191185-6F89-7C40-875E-7A24F015D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&lt;Place footer here&gt;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CB307-987A-614C-8F24-51E55E852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7F5F7-6A9B-4DE6-B3AA-6E3E81FF5763}" type="slidenum">
              <a:rPr lang="nl-NL" smtClean="0"/>
              <a:t>32</a:t>
            </a:fld>
            <a:endParaRPr lang="nl-NL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1456BB0-C79D-8745-BCA0-397B71D5F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408" y="2121623"/>
            <a:ext cx="10788957" cy="460883"/>
          </a:xfrm>
        </p:spPr>
        <p:txBody>
          <a:bodyPr/>
          <a:lstStyle/>
          <a:p>
            <a:r>
              <a:rPr lang="en-GB" noProof="0" dirty="0" err="1"/>
              <a:t>googlenet</a:t>
            </a:r>
            <a:endParaRPr lang="en-GB" noProof="0" dirty="0"/>
          </a:p>
        </p:txBody>
      </p:sp>
      <p:sp>
        <p:nvSpPr>
          <p:cNvPr id="8" name="Vertical Text Placeholder 5">
            <a:extLst>
              <a:ext uri="{FF2B5EF4-FFF2-40B4-BE49-F238E27FC236}">
                <a16:creationId xmlns:a16="http://schemas.microsoft.com/office/drawing/2014/main" id="{AC9F4382-83B0-FD42-BBCC-C2C88CBFF9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8087" y="2553168"/>
            <a:ext cx="3085973" cy="278495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Idea: Inception module</a:t>
            </a:r>
          </a:p>
          <a:p>
            <a:pPr marL="641350" lvl="2" indent="-285750">
              <a:buFont typeface="Arial" panose="020B0604020202020204" pitchFamily="34" charset="0"/>
              <a:buChar char="•"/>
            </a:pPr>
            <a:r>
              <a:rPr lang="en-GB" noProof="0" dirty="0"/>
              <a:t>Parallel filters</a:t>
            </a:r>
          </a:p>
          <a:p>
            <a:pPr marL="641350" lvl="2" indent="-285750">
              <a:buFont typeface="Arial" panose="020B0604020202020204" pitchFamily="34" charset="0"/>
              <a:buChar char="•"/>
            </a:pPr>
            <a:r>
              <a:rPr lang="en-GB" noProof="0" dirty="0"/>
              <a:t>Bottleneck layers</a:t>
            </a:r>
          </a:p>
          <a:p>
            <a:pPr marL="817563" lvl="3" indent="-285750">
              <a:buFont typeface="Arial" panose="020B0604020202020204" pitchFamily="34" charset="0"/>
              <a:buChar char="•"/>
            </a:pPr>
            <a:r>
              <a:rPr lang="en-GB" noProof="0" dirty="0"/>
              <a:t>Can reduce depth arbitrarily</a:t>
            </a:r>
          </a:p>
          <a:p>
            <a:pPr marL="817563" lvl="3" indent="-285750">
              <a:buFont typeface="Arial" panose="020B0604020202020204" pitchFamily="34" charset="0"/>
              <a:buChar char="•"/>
            </a:pPr>
            <a:r>
              <a:rPr lang="en-GB" noProof="0" dirty="0"/>
              <a:t>Otherwise would require too much computation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62D1FCC-DBEB-4344-9569-25D429352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411" y="0"/>
            <a:ext cx="2299855" cy="6858000"/>
          </a:xfrm>
          <a:prstGeom prst="rect">
            <a:avLst/>
          </a:prstGeom>
        </p:spPr>
      </p:pic>
      <p:pic>
        <p:nvPicPr>
          <p:cNvPr id="12" name="Picture 11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040C2D59-67C6-624B-8206-45DFE83EC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922" y="2291667"/>
            <a:ext cx="5477489" cy="293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642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96E922-35FF-FB4D-B98A-46FFB393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43B3-887D-4521-8A4D-0837D15BD16E}" type="datetime5">
              <a:rPr lang="en-US" smtClean="0"/>
              <a:t>4-Jan-21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D17BA3-CE8F-7747-A837-CB392F87D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&lt;Place footer here&gt;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4A34F-7072-4842-9112-2F15F7A62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7F5F7-6A9B-4DE6-B3AA-6E3E81FF5763}" type="slidenum">
              <a:rPr lang="nl-NL" smtClean="0"/>
              <a:t>33</a:t>
            </a:fld>
            <a:endParaRPr lang="nl-NL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5A733B5F-B5AA-5445-9DA1-23E1FFE70B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8086" y="1360934"/>
            <a:ext cx="9146305" cy="447566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noProof="0" dirty="0"/>
              <a:t>Some properties</a:t>
            </a:r>
          </a:p>
          <a:p>
            <a:pPr marL="641350" lvl="2" indent="-285750">
              <a:buFont typeface="Arial" panose="020B0604020202020204" pitchFamily="34" charset="0"/>
              <a:buChar char="•"/>
            </a:pPr>
            <a:r>
              <a:rPr lang="en-GB" sz="1400" noProof="0" dirty="0"/>
              <a:t>Focuses on efficiency</a:t>
            </a:r>
          </a:p>
          <a:p>
            <a:pPr marL="641350" lvl="2" indent="-285750">
              <a:buFont typeface="Arial" panose="020B0604020202020204" pitchFamily="34" charset="0"/>
              <a:buChar char="•"/>
            </a:pPr>
            <a:r>
              <a:rPr lang="en-GB" sz="1400" noProof="0" dirty="0"/>
              <a:t>22 layers</a:t>
            </a:r>
          </a:p>
          <a:p>
            <a:pPr marL="641350" lvl="2" indent="-285750">
              <a:buFont typeface="Arial" panose="020B0604020202020204" pitchFamily="34" charset="0"/>
              <a:buChar char="•"/>
            </a:pPr>
            <a:r>
              <a:rPr lang="en-GB" sz="1400" noProof="0" dirty="0"/>
              <a:t>Only 5M parameters</a:t>
            </a:r>
          </a:p>
          <a:p>
            <a:pPr marL="817563" lvl="3" indent="-285750">
              <a:buFont typeface="Arial" panose="020B0604020202020204" pitchFamily="34" charset="0"/>
              <a:buChar char="•"/>
            </a:pPr>
            <a:r>
              <a:rPr lang="en-GB" sz="1200" noProof="0" dirty="0"/>
              <a:t>Alex net had 16M parameters, but </a:t>
            </a:r>
            <a:r>
              <a:rPr lang="en-GB" sz="1200" noProof="0" dirty="0" err="1"/>
              <a:t>GoogleNet</a:t>
            </a:r>
            <a:r>
              <a:rPr lang="en-GB" sz="1200" noProof="0" dirty="0"/>
              <a:t> is deeper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5B23806-3797-2847-B01D-958A01643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086" y="833537"/>
            <a:ext cx="10788957" cy="460883"/>
          </a:xfrm>
        </p:spPr>
        <p:txBody>
          <a:bodyPr/>
          <a:lstStyle/>
          <a:p>
            <a:r>
              <a:rPr lang="en-GB" noProof="0" dirty="0" err="1"/>
              <a:t>googlenet</a:t>
            </a:r>
            <a:endParaRPr lang="en-GB" noProof="0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4F3C431-7090-074F-B9E1-031189662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134" y="-2657139"/>
            <a:ext cx="4684986" cy="937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018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74241B-26D0-2741-B30B-FA65194A4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43B3-887D-4521-8A4D-0837D15BD16E}" type="datetime5">
              <a:rPr lang="en-US" smtClean="0"/>
              <a:t>4-Jan-21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7B2148-49F2-B64D-A3C4-8D3A3B204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&lt;Place footer here&gt;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F2184-EBAA-EB4B-9C98-CD87381F3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7F5F7-6A9B-4DE6-B3AA-6E3E81FF5763}" type="slidenum">
              <a:rPr lang="nl-NL" smtClean="0"/>
              <a:t>34</a:t>
            </a:fld>
            <a:endParaRPr lang="nl-NL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7D8FB1F2-6B99-1544-9A6B-8C66C06119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8086" y="3079053"/>
            <a:ext cx="7024887" cy="2382637"/>
          </a:xfrm>
        </p:spPr>
        <p:txBody>
          <a:bodyPr/>
          <a:lstStyle/>
          <a:p>
            <a:r>
              <a:rPr lang="en-GB" noProof="0" dirty="0"/>
              <a:t>2 important discoveries, made deep networks trainable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Batch normalization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Residual block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136C422-0A17-4F4F-BC03-7D7127347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086" y="2551656"/>
            <a:ext cx="10788957" cy="460883"/>
          </a:xfrm>
        </p:spPr>
        <p:txBody>
          <a:bodyPr/>
          <a:lstStyle/>
          <a:p>
            <a:r>
              <a:rPr lang="en-GB" noProof="0" dirty="0" err="1"/>
              <a:t>resnet</a:t>
            </a:r>
            <a:endParaRPr lang="en-GB" noProof="0" dirty="0"/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9ACEC192-50E4-1C49-88AA-07670A74E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664" y="127809"/>
            <a:ext cx="1065706" cy="627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73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96E922-35FF-FB4D-B98A-46FFB393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43B3-887D-4521-8A4D-0837D15BD16E}" type="datetime5">
              <a:rPr lang="en-US" smtClean="0"/>
              <a:t>4-Jan-21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D17BA3-CE8F-7747-A837-CB392F87D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&lt;Place footer here&gt;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4A34F-7072-4842-9112-2F15F7A62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7F5F7-6A9B-4DE6-B3AA-6E3E81FF5763}" type="slidenum">
              <a:rPr lang="nl-NL" smtClean="0"/>
              <a:t>35</a:t>
            </a:fld>
            <a:endParaRPr lang="nl-NL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5B23806-3797-2847-B01D-958A01643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resnet</a:t>
            </a:r>
            <a:endParaRPr lang="en-GB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F21407-7E95-CB40-BBEA-0D06EC70F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8087" y="2090509"/>
            <a:ext cx="6160990" cy="401637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What they noticed: a deeper net (56 layers) was performing worse than a shallower net (20 layers), but not because of overfitting (because it was performing worse even on the training set)</a:t>
            </a:r>
          </a:p>
          <a:p>
            <a:pPr marL="641350" lvl="2" indent="-285750">
              <a:buFont typeface="Arial" panose="020B0604020202020204" pitchFamily="34" charset="0"/>
              <a:buChar char="•"/>
            </a:pPr>
            <a:r>
              <a:rPr lang="en-GB" noProof="0" dirty="0"/>
              <a:t>Hypothesis: it is because deeper net is a harder optimization problem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Idea: don’t learn the mapping, but learn the residual</a:t>
            </a:r>
          </a:p>
          <a:p>
            <a:pPr marL="641350" lvl="2" indent="-285750">
              <a:buFont typeface="Arial" panose="020B0604020202020204" pitchFamily="34" charset="0"/>
              <a:buChar char="•"/>
            </a:pPr>
            <a:r>
              <a:rPr lang="en-GB" noProof="0" dirty="0"/>
              <a:t>Residual: what you need to change from the previous representation to achieve the mapping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7269FDA6-F9DA-3B43-B1A9-064988566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843" y="2644222"/>
            <a:ext cx="43942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358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12E5337-AB2A-0C4F-B9D6-847DFFC5678C}"/>
              </a:ext>
            </a:extLst>
          </p:cNvPr>
          <p:cNvGrpSpPr/>
          <p:nvPr/>
        </p:nvGrpSpPr>
        <p:grpSpPr>
          <a:xfrm>
            <a:off x="6411258" y="2231852"/>
            <a:ext cx="5598222" cy="2887088"/>
            <a:chOff x="6411258" y="2231852"/>
            <a:chExt cx="5598222" cy="288708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3AE7A13-3C15-A94A-8950-9D7780241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7850" y="2231852"/>
              <a:ext cx="5331630" cy="288708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6556629-8233-3E45-80DE-5314E5E884F0}"/>
                    </a:ext>
                  </a:extLst>
                </p:cNvPr>
                <p:cNvSpPr txBox="1"/>
                <p:nvPr/>
              </p:nvSpPr>
              <p:spPr>
                <a:xfrm>
                  <a:off x="6411258" y="4510217"/>
                  <a:ext cx="87164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NL" sz="2000" b="0" i="1" smtClean="0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nl-NL" sz="2000" b="0" i="1" smtClean="0">
                                <a:solidFill>
                                  <a:schemeClr val="tx2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sz="2000" b="0" i="1" smtClean="0">
                                <a:solidFill>
                                  <a:schemeClr val="tx2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nl-NL" sz="2000" b="0" i="1" smtClean="0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GB" sz="200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6556629-8233-3E45-80DE-5314E5E884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1258" y="4510217"/>
                  <a:ext cx="871649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5797" r="-2899" b="-4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96E922-35FF-FB4D-B98A-46FFB393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43B3-887D-4521-8A4D-0837D15BD16E}" type="datetime5">
              <a:rPr lang="en-US" smtClean="0"/>
              <a:t>4-Jan-21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D17BA3-CE8F-7747-A837-CB392F87D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&lt;Place footer here&gt;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4A34F-7072-4842-9112-2F15F7A62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7F5F7-6A9B-4DE6-B3AA-6E3E81FF5763}" type="slidenum">
              <a:rPr lang="nl-NL" smtClean="0"/>
              <a:t>36</a:t>
            </a:fld>
            <a:endParaRPr lang="nl-NL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5B23806-3797-2847-B01D-958A01643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resnet</a:t>
            </a:r>
            <a:endParaRPr lang="en-GB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258FC486-B630-7B4A-9990-8D627C6C4F09}"/>
              </a:ext>
            </a:extLst>
          </p:cNvPr>
          <p:cNvSpPr txBox="1">
            <a:spLocks/>
          </p:cNvSpPr>
          <p:nvPr/>
        </p:nvSpPr>
        <p:spPr>
          <a:xfrm>
            <a:off x="698086" y="2090509"/>
            <a:ext cx="6827179" cy="40163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Font typeface="Wingdings" panose="05000000000000000000" pitchFamily="2" charset="2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31813" indent="-1762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+mj-lt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195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Learn the residual </a:t>
            </a:r>
            <a:r>
              <a:rPr lang="en-NL" i="1" dirty="0"/>
              <a:t>F(x)</a:t>
            </a:r>
            <a:r>
              <a:rPr lang="en-NL" dirty="0"/>
              <a:t> of the mapping, intead of the complete mapping </a:t>
            </a:r>
            <a:r>
              <a:rPr lang="en-NL" i="1" dirty="0"/>
              <a:t>H(x)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Desirable properties of s</a:t>
            </a:r>
            <a:r>
              <a:rPr lang="en-GB" dirty="0"/>
              <a:t>k</a:t>
            </a:r>
            <a:r>
              <a:rPr lang="en-NL" dirty="0"/>
              <a:t>ip connection :</a:t>
            </a:r>
          </a:p>
          <a:p>
            <a:pPr marL="641350" lvl="2" indent="-285750">
              <a:buFont typeface="Arial" panose="020B0604020202020204" pitchFamily="34" charset="0"/>
              <a:buChar char="•"/>
            </a:pPr>
            <a:r>
              <a:rPr lang="en-NL" dirty="0"/>
              <a:t>Lets gradient flow back to earlier layers</a:t>
            </a:r>
          </a:p>
          <a:p>
            <a:pPr marL="641350" lvl="2" indent="-285750">
              <a:buFont typeface="Arial" panose="020B0604020202020204" pitchFamily="34" charset="0"/>
              <a:buChar char="•"/>
            </a:pPr>
            <a:r>
              <a:rPr lang="en-NL" dirty="0"/>
              <a:t>Residual block can easily learn the identity transformation</a:t>
            </a:r>
          </a:p>
          <a:p>
            <a:pPr marL="817563" lvl="3" indent="-285750">
              <a:buFont typeface="Arial" panose="020B0604020202020204" pitchFamily="34" charset="0"/>
              <a:buChar char="•"/>
            </a:pPr>
            <a:r>
              <a:rPr lang="en-NL" dirty="0"/>
              <a:t>If all weights are zero -&gt; identity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7132881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DA3FE4-A47B-3E46-99EA-209721242F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8CF85D-31B0-1F46-9CCB-A56FD0280D4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6FA4154-B951-324B-ACAA-9A32095306C5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98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ED7488-569E-4642-8D72-DFD296D5E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43B3-887D-4521-8A4D-0837D15BD16E}" type="datetime5">
              <a:rPr lang="en-US" smtClean="0"/>
              <a:t>4-Jan-21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F4626C-F10C-A140-A655-7A0C7E695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&lt;Place footer here&gt;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F1B48-6068-BA4D-A259-1D302DD74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7F5F7-6A9B-4DE6-B3AA-6E3E81FF5763}" type="slidenum">
              <a:rPr lang="nl-NL" smtClean="0"/>
              <a:t>4</a:t>
            </a:fld>
            <a:endParaRPr lang="nl-NL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C52F72D6-4087-2F49-AD8C-EA5331E5D6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Preserve spatial structure</a:t>
            </a:r>
          </a:p>
          <a:p>
            <a:pPr marL="641350" lvl="2" indent="-285750">
              <a:buFont typeface="Arial" panose="020B0604020202020204" pitchFamily="34" charset="0"/>
              <a:buChar char="•"/>
            </a:pPr>
            <a:r>
              <a:rPr lang="en-GB" noProof="0" dirty="0"/>
              <a:t>We have been flattening the image (eg 28x28) into one vector (eg 784). With this, we destroy a lot of spatial information.</a:t>
            </a:r>
          </a:p>
          <a:p>
            <a:pPr marL="641350" lvl="2" indent="-285750">
              <a:buFont typeface="Arial" panose="020B0604020202020204" pitchFamily="34" charset="0"/>
              <a:buChar char="•"/>
            </a:pPr>
            <a:r>
              <a:rPr lang="en-GB" dirty="0"/>
              <a:t>Idea: </a:t>
            </a:r>
            <a:r>
              <a:rPr lang="en-GB" noProof="0" dirty="0"/>
              <a:t>Don’t flatten the image to one vector, but process the ‘context’ of a pixel.</a:t>
            </a:r>
          </a:p>
          <a:p>
            <a:pPr marL="641350" lvl="2" indent="-285750">
              <a:buFont typeface="Arial" panose="020B0604020202020204" pitchFamily="34" charset="0"/>
              <a:buChar char="•"/>
            </a:pPr>
            <a:r>
              <a:rPr lang="en-GB" noProof="0" dirty="0"/>
              <a:t>Nearby pixels will stay nearby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Translational invariance</a:t>
            </a:r>
          </a:p>
          <a:p>
            <a:pPr marL="641350" lvl="2" indent="-285750">
              <a:buFont typeface="Arial" panose="020B0604020202020204" pitchFamily="34" charset="0"/>
              <a:buChar char="•"/>
            </a:pPr>
            <a:r>
              <a:rPr lang="en-GB" noProof="0" dirty="0"/>
              <a:t>If you shift the position of an object, it still means the same thing</a:t>
            </a:r>
          </a:p>
          <a:p>
            <a:pPr marL="641350" lvl="2" indent="-285750">
              <a:buFont typeface="Arial" panose="020B0604020202020204" pitchFamily="34" charset="0"/>
              <a:buChar char="•"/>
            </a:pPr>
            <a:r>
              <a:rPr lang="en-GB" noProof="0" dirty="0"/>
              <a:t>A cat in the right corner of the image is also a cat in the left corner</a:t>
            </a:r>
          </a:p>
          <a:p>
            <a:pPr marL="641350" lvl="2" indent="-285750">
              <a:buFont typeface="Arial" panose="020B0604020202020204" pitchFamily="34" charset="0"/>
              <a:buChar char="•"/>
            </a:pPr>
            <a:r>
              <a:rPr lang="en-GB" noProof="0" dirty="0"/>
              <a:t>So we want to share parameters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23A1B6-35E4-4C4E-B425-73961E43B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Motivation for Convolutional layer</a:t>
            </a:r>
          </a:p>
        </p:txBody>
      </p:sp>
    </p:spTree>
    <p:extLst>
      <p:ext uri="{BB962C8B-B14F-4D97-AF65-F5344CB8AC3E}">
        <p14:creationId xmlns:p14="http://schemas.microsoft.com/office/powerpoint/2010/main" val="1007133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ED7488-569E-4642-8D72-DFD296D5E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43B3-887D-4521-8A4D-0837D15BD16E}" type="datetime5">
              <a:rPr lang="en-US" smtClean="0"/>
              <a:t>4-Jan-21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F4626C-F10C-A140-A655-7A0C7E695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&lt;Place footer here&gt;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F1B48-6068-BA4D-A259-1D302DD74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7F5F7-6A9B-4DE6-B3AA-6E3E81FF5763}" type="slidenum">
              <a:rPr lang="nl-NL" smtClean="0"/>
              <a:t>5</a:t>
            </a:fld>
            <a:endParaRPr lang="nl-NL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C52F72D6-4087-2F49-AD8C-EA5331E5D6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8087" y="3725694"/>
            <a:ext cx="3610678" cy="175358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First layers more simple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Latter layers more complex features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23A1B6-35E4-4C4E-B425-73961E43B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More and more complex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7FF3FD-9C78-264C-8A93-F574F1BC6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361" y="2115876"/>
            <a:ext cx="7391530" cy="404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634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ED7488-569E-4642-8D72-DFD296D5E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43B3-887D-4521-8A4D-0837D15BD16E}" type="datetime5">
              <a:rPr lang="en-US" smtClean="0"/>
              <a:t>4-Jan-21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F4626C-F10C-A140-A655-7A0C7E695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&lt;Place footer here&gt;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F1B48-6068-BA4D-A259-1D302DD74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7F5F7-6A9B-4DE6-B3AA-6E3E81FF5763}" type="slidenum">
              <a:rPr lang="nl-NL" smtClean="0"/>
              <a:t>6</a:t>
            </a:fld>
            <a:endParaRPr lang="nl-NL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23A1B6-35E4-4C4E-B425-73961E43B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Basic Convolutional network structure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A37873-3B68-EF46-9D91-0B964BFFC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035" y="2020642"/>
            <a:ext cx="8617058" cy="42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45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4CC621-386B-6240-A7EB-5955959A1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43B3-887D-4521-8A4D-0837D15BD16E}" type="datetime5">
              <a:rPr lang="en-US" smtClean="0"/>
              <a:t>4-Jan-21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A8CBA1-C846-904D-A52D-DD5FFB528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&lt;Place footer here&gt;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1F98A-F0F1-4247-ACEF-9A8B77DC7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7F5F7-6A9B-4DE6-B3AA-6E3E81FF5763}" type="slidenum">
              <a:rPr lang="nl-NL" smtClean="0"/>
              <a:t>7</a:t>
            </a:fld>
            <a:endParaRPr lang="nl-NL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D024230-EC74-DC4C-8BBB-D00729648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521" y="3198558"/>
            <a:ext cx="10788957" cy="460883"/>
          </a:xfrm>
        </p:spPr>
        <p:txBody>
          <a:bodyPr/>
          <a:lstStyle/>
          <a:p>
            <a:pPr algn="ctr"/>
            <a:r>
              <a:rPr lang="en-GB" noProof="0" dirty="0"/>
              <a:t>convolutional net components</a:t>
            </a:r>
          </a:p>
        </p:txBody>
      </p:sp>
    </p:spTree>
    <p:extLst>
      <p:ext uri="{BB962C8B-B14F-4D97-AF65-F5344CB8AC3E}">
        <p14:creationId xmlns:p14="http://schemas.microsoft.com/office/powerpoint/2010/main" val="712859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ED7488-569E-4642-8D72-DFD296D5E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43B3-887D-4521-8A4D-0837D15BD16E}" type="datetime5">
              <a:rPr lang="en-US" smtClean="0"/>
              <a:t>4-Jan-21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F4626C-F10C-A140-A655-7A0C7E695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&lt;</a:t>
            </a:r>
            <a:r>
              <a:rPr lang="nl-NL" err="1"/>
              <a:t>Place</a:t>
            </a:r>
            <a:r>
              <a:rPr lang="nl-NL"/>
              <a:t> </a:t>
            </a:r>
            <a:r>
              <a:rPr lang="nl-NL" err="1"/>
              <a:t>footer</a:t>
            </a:r>
            <a:r>
              <a:rPr lang="nl-NL"/>
              <a:t> </a:t>
            </a:r>
            <a:r>
              <a:rPr lang="nl-NL" err="1"/>
              <a:t>here</a:t>
            </a:r>
            <a:r>
              <a:rPr lang="nl-NL"/>
              <a:t>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F1B48-6068-BA4D-A259-1D302DD74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7F5F7-6A9B-4DE6-B3AA-6E3E81FF5763}" type="slidenum">
              <a:rPr lang="nl-NL" smtClean="0"/>
              <a:t>8</a:t>
            </a:fld>
            <a:endParaRPr lang="nl-NL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23A1B6-35E4-4C4E-B425-73961E43B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086" y="482460"/>
            <a:ext cx="10788957" cy="677196"/>
          </a:xfrm>
        </p:spPr>
        <p:txBody>
          <a:bodyPr/>
          <a:lstStyle/>
          <a:p>
            <a:r>
              <a:rPr lang="en-GB" noProof="0" dirty="0"/>
              <a:t>Convolutional layer</a:t>
            </a:r>
          </a:p>
        </p:txBody>
      </p:sp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AA3059ED-3C03-6945-A3CB-D56DAAFE2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670" y="723679"/>
            <a:ext cx="2238135" cy="2926183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F7DE25B7-3A10-5A44-BF8B-B866B540D5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26" y="3429000"/>
            <a:ext cx="2053820" cy="2517586"/>
          </a:xfrm>
          <a:prstGeom prst="rect">
            <a:avLst/>
          </a:prstGeom>
        </p:spPr>
      </p:pic>
      <p:pic>
        <p:nvPicPr>
          <p:cNvPr id="16" name="Picture 15" descr="A close up of a cage&#10;&#10;Description automatically generated">
            <a:extLst>
              <a:ext uri="{FF2B5EF4-FFF2-40B4-BE49-F238E27FC236}">
                <a16:creationId xmlns:a16="http://schemas.microsoft.com/office/drawing/2014/main" id="{61AAA499-0D3E-304A-A93C-8631E07FA9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760" y="3510897"/>
            <a:ext cx="2342136" cy="2585661"/>
          </a:xfrm>
          <a:prstGeom prst="rect">
            <a:avLst/>
          </a:prstGeom>
        </p:spPr>
      </p:pic>
      <p:sp>
        <p:nvSpPr>
          <p:cNvPr id="17" name="Vertical Text Placeholder 5">
            <a:extLst>
              <a:ext uri="{FF2B5EF4-FFF2-40B4-BE49-F238E27FC236}">
                <a16:creationId xmlns:a16="http://schemas.microsoft.com/office/drawing/2014/main" id="{543EF2AE-4BDF-0545-9303-AAA81BEB8C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8086" y="1009857"/>
            <a:ext cx="5037696" cy="541541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noProof="0" dirty="0"/>
              <a:t>Take a filter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noProof="0" dirty="0"/>
              <a:t>Slide over every position of the input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DF8B79-E910-4B4D-87AF-E82E7FE45439}"/>
              </a:ext>
            </a:extLst>
          </p:cNvPr>
          <p:cNvGrpSpPr/>
          <p:nvPr/>
        </p:nvGrpSpPr>
        <p:grpSpPr>
          <a:xfrm>
            <a:off x="6320026" y="831715"/>
            <a:ext cx="3411141" cy="2432851"/>
            <a:chOff x="5790308" y="1118851"/>
            <a:chExt cx="3411141" cy="2432851"/>
          </a:xfrm>
        </p:grpSpPr>
        <p:pic>
          <p:nvPicPr>
            <p:cNvPr id="10" name="Picture 9" descr="A close up of a logo&#10;&#10;Description automatically generated">
              <a:extLst>
                <a:ext uri="{FF2B5EF4-FFF2-40B4-BE49-F238E27FC236}">
                  <a16:creationId xmlns:a16="http://schemas.microsoft.com/office/drawing/2014/main" id="{11FBC4D6-78F7-C643-93F9-A4245B3FC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0308" y="1118851"/>
              <a:ext cx="3411141" cy="243285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86DD29C-49FF-624D-A9A4-337CC8FD97BC}"/>
                </a:ext>
              </a:extLst>
            </p:cNvPr>
            <p:cNvSpPr/>
            <p:nvPr/>
          </p:nvSpPr>
          <p:spPr>
            <a:xfrm>
              <a:off x="8861898" y="2335276"/>
              <a:ext cx="339551" cy="6219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553572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ED7488-569E-4642-8D72-DFD296D5E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43B3-887D-4521-8A4D-0837D15BD16E}" type="datetime5">
              <a:rPr lang="en-US" smtClean="0"/>
              <a:t>4-Jan-21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F4626C-F10C-A140-A655-7A0C7E695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&lt;</a:t>
            </a:r>
            <a:r>
              <a:rPr lang="nl-NL" err="1"/>
              <a:t>Place</a:t>
            </a:r>
            <a:r>
              <a:rPr lang="nl-NL"/>
              <a:t> </a:t>
            </a:r>
            <a:r>
              <a:rPr lang="nl-NL" err="1"/>
              <a:t>footer</a:t>
            </a:r>
            <a:r>
              <a:rPr lang="nl-NL"/>
              <a:t> </a:t>
            </a:r>
            <a:r>
              <a:rPr lang="nl-NL" err="1"/>
              <a:t>here</a:t>
            </a:r>
            <a:r>
              <a:rPr lang="nl-NL"/>
              <a:t>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F1B48-6068-BA4D-A259-1D302DD74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7F5F7-6A9B-4DE6-B3AA-6E3E81FF5763}" type="slidenum">
              <a:rPr lang="nl-NL" smtClean="0"/>
              <a:t>9</a:t>
            </a:fld>
            <a:endParaRPr lang="nl-NL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23A1B6-35E4-4C4E-B425-73961E43B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086" y="482460"/>
            <a:ext cx="10788957" cy="677196"/>
          </a:xfrm>
        </p:spPr>
        <p:txBody>
          <a:bodyPr/>
          <a:lstStyle/>
          <a:p>
            <a:r>
              <a:rPr lang="en-GB" noProof="0" dirty="0"/>
              <a:t>Convolutional layer</a:t>
            </a:r>
          </a:p>
        </p:txBody>
      </p:sp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AA3059ED-3C03-6945-A3CB-D56DAAFE2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670" y="723679"/>
            <a:ext cx="2238135" cy="2926183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F7DE25B7-3A10-5A44-BF8B-B866B540D5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26" y="3429000"/>
            <a:ext cx="2053820" cy="2517586"/>
          </a:xfrm>
          <a:prstGeom prst="rect">
            <a:avLst/>
          </a:prstGeom>
        </p:spPr>
      </p:pic>
      <p:pic>
        <p:nvPicPr>
          <p:cNvPr id="16" name="Picture 15" descr="A close up of a cage&#10;&#10;Description automatically generated">
            <a:extLst>
              <a:ext uri="{FF2B5EF4-FFF2-40B4-BE49-F238E27FC236}">
                <a16:creationId xmlns:a16="http://schemas.microsoft.com/office/drawing/2014/main" id="{61AAA499-0D3E-304A-A93C-8631E07FA9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760" y="3510897"/>
            <a:ext cx="2342136" cy="2585661"/>
          </a:xfrm>
          <a:prstGeom prst="rect">
            <a:avLst/>
          </a:prstGeom>
        </p:spPr>
      </p:pic>
      <p:sp>
        <p:nvSpPr>
          <p:cNvPr id="17" name="Vertical Text Placeholder 5">
            <a:extLst>
              <a:ext uri="{FF2B5EF4-FFF2-40B4-BE49-F238E27FC236}">
                <a16:creationId xmlns:a16="http://schemas.microsoft.com/office/drawing/2014/main" id="{543EF2AE-4BDF-0545-9303-AAA81BEB8C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8086" y="1009857"/>
            <a:ext cx="5037696" cy="541541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noProof="0" dirty="0"/>
              <a:t>Calculate the dot product between the filter and input segment the filter covers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noProof="0" dirty="0"/>
              <a:t>Arrange result of the dot products in a 2D array, yielding the output activation map</a:t>
            </a:r>
          </a:p>
          <a:p>
            <a:pPr marL="698500" lvl="2" indent="-342900">
              <a:buFont typeface="Arial" panose="020B0604020202020204" pitchFamily="34" charset="0"/>
              <a:buChar char="•"/>
            </a:pPr>
            <a:r>
              <a:rPr lang="en-GB" noProof="0" dirty="0"/>
              <a:t>The activations in the activation map should reflect the positions of the filter, when the dot product was calculated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DF8B79-E910-4B4D-87AF-E82E7FE45439}"/>
              </a:ext>
            </a:extLst>
          </p:cNvPr>
          <p:cNvGrpSpPr/>
          <p:nvPr/>
        </p:nvGrpSpPr>
        <p:grpSpPr>
          <a:xfrm>
            <a:off x="6320026" y="831715"/>
            <a:ext cx="3411141" cy="2432851"/>
            <a:chOff x="5790308" y="1118851"/>
            <a:chExt cx="3411141" cy="2432851"/>
          </a:xfrm>
        </p:grpSpPr>
        <p:pic>
          <p:nvPicPr>
            <p:cNvPr id="10" name="Picture 9" descr="A close up of a logo&#10;&#10;Description automatically generated">
              <a:extLst>
                <a:ext uri="{FF2B5EF4-FFF2-40B4-BE49-F238E27FC236}">
                  <a16:creationId xmlns:a16="http://schemas.microsoft.com/office/drawing/2014/main" id="{11FBC4D6-78F7-C643-93F9-A4245B3FC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0308" y="1118851"/>
              <a:ext cx="3411141" cy="243285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86DD29C-49FF-624D-A9A4-337CC8FD97BC}"/>
                </a:ext>
              </a:extLst>
            </p:cNvPr>
            <p:cNvSpPr/>
            <p:nvPr/>
          </p:nvSpPr>
          <p:spPr>
            <a:xfrm>
              <a:off x="8861898" y="2335276"/>
              <a:ext cx="339551" cy="6219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493836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c0cd34a0ea84f5c438831ffd9cdae246cb40f651"/>
</p:tagLst>
</file>

<file path=ppt/theme/theme1.xml><?xml version="1.0" encoding="utf-8"?>
<a:theme xmlns:a="http://schemas.openxmlformats.org/drawingml/2006/main" name="Template Anchormen">
  <a:themeElements>
    <a:clrScheme name="Custom 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E50B14"/>
      </a:accent1>
      <a:accent2>
        <a:srgbClr val="B63918"/>
      </a:accent2>
      <a:accent3>
        <a:srgbClr val="692914"/>
      </a:accent3>
      <a:accent4>
        <a:srgbClr val="1D1D1B"/>
      </a:accent4>
      <a:accent5>
        <a:srgbClr val="70706F"/>
      </a:accent5>
      <a:accent6>
        <a:srgbClr val="647EF4"/>
      </a:accent6>
      <a:hlink>
        <a:srgbClr val="EF4023"/>
      </a:hlink>
      <a:folHlink>
        <a:srgbClr val="70706F"/>
      </a:folHlink>
    </a:clrScheme>
    <a:fontScheme name="Anchormen">
      <a:majorFont>
        <a:latin typeface="Arial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072A5FD149914E89A5C356F93D2DC1" ma:contentTypeVersion="6" ma:contentTypeDescription="Create a new document." ma:contentTypeScope="" ma:versionID="cbd7adc3a5280fc74f127ab4a5d2862f">
  <xsd:schema xmlns:xsd="http://www.w3.org/2001/XMLSchema" xmlns:xs="http://www.w3.org/2001/XMLSchema" xmlns:p="http://schemas.microsoft.com/office/2006/metadata/properties" xmlns:ns2="97c11f53-69c6-4163-84de-02ba1b979e08" targetNamespace="http://schemas.microsoft.com/office/2006/metadata/properties" ma:root="true" ma:fieldsID="414bfd5995fdd4bf612e770d33cc0ae0" ns2:_="">
    <xsd:import namespace="97c11f53-69c6-4163-84de-02ba1b979e0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c11f53-69c6-4163-84de-02ba1b979e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E18EAE-AB7D-48FB-B30A-614240B4717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D1383EA-49A8-46FC-8248-8E7EE70C807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DBB4E5B-E825-4827-9CC8-844F48644C97}">
  <ds:schemaRefs>
    <ds:schemaRef ds:uri="97c11f53-69c6-4163-84de-02ba1b979e0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22843</TotalTime>
  <Words>1656</Words>
  <Application>Microsoft Macintosh PowerPoint</Application>
  <PresentationFormat>Breedbeeld</PresentationFormat>
  <Paragraphs>328</Paragraphs>
  <Slides>37</Slides>
  <Notes>18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9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37</vt:i4>
      </vt:variant>
    </vt:vector>
  </HeadingPairs>
  <TitlesOfParts>
    <vt:vector size="47" baseType="lpstr">
      <vt:lpstr>Andale Mono</vt:lpstr>
      <vt:lpstr>Arial</vt:lpstr>
      <vt:lpstr>Calibri</vt:lpstr>
      <vt:lpstr>Calibri Light</vt:lpstr>
      <vt:lpstr>Cambria Math</vt:lpstr>
      <vt:lpstr>Courier New</vt:lpstr>
      <vt:lpstr>Open Sans</vt:lpstr>
      <vt:lpstr>Oswald</vt:lpstr>
      <vt:lpstr>Wingdings</vt:lpstr>
      <vt:lpstr>Template Anchormen</vt:lpstr>
      <vt:lpstr>Computer Vision</vt:lpstr>
      <vt:lpstr>Table of content</vt:lpstr>
      <vt:lpstr>Computer vision tasks</vt:lpstr>
      <vt:lpstr>Motivation for Convolutional layer</vt:lpstr>
      <vt:lpstr>More and more complex features</vt:lpstr>
      <vt:lpstr>Basic Convolutional network structure</vt:lpstr>
      <vt:lpstr>convolutional net components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stride</vt:lpstr>
      <vt:lpstr>padding</vt:lpstr>
      <vt:lpstr>1X1 convolutional layer</vt:lpstr>
      <vt:lpstr>Convolutional layer design choices</vt:lpstr>
      <vt:lpstr>Pooling</vt:lpstr>
      <vt:lpstr>Pooling</vt:lpstr>
      <vt:lpstr>Pooling types</vt:lpstr>
      <vt:lpstr>Pooling design choices</vt:lpstr>
      <vt:lpstr>Fully Connected layers, softmax</vt:lpstr>
      <vt:lpstr>Training</vt:lpstr>
      <vt:lpstr>Transfer learning</vt:lpstr>
      <vt:lpstr>Transfer learning</vt:lpstr>
      <vt:lpstr>Data augmentation</vt:lpstr>
      <vt:lpstr>Cnn architectures image classification</vt:lpstr>
      <vt:lpstr>Cnn layer numbers</vt:lpstr>
      <vt:lpstr>LeNet and alexnet</vt:lpstr>
      <vt:lpstr>Effective receptive field</vt:lpstr>
      <vt:lpstr>vgg</vt:lpstr>
      <vt:lpstr>googlenet</vt:lpstr>
      <vt:lpstr>googlenet</vt:lpstr>
      <vt:lpstr>resnet</vt:lpstr>
      <vt:lpstr>resnet</vt:lpstr>
      <vt:lpstr>resnet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Silvana Salamur</dc:creator>
  <cp:lastModifiedBy>Raoul Grouls - Anchormen</cp:lastModifiedBy>
  <cp:revision>1008</cp:revision>
  <dcterms:modified xsi:type="dcterms:W3CDTF">2021-01-04T14:40:19Z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0x0101005D072A5FD149914E89A5C356F93D2DC1</vt:lpwstr>
  </property>
</Properties>
</file>